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92" r:id="rId9"/>
    <p:sldId id="264" r:id="rId10"/>
    <p:sldId id="262" r:id="rId11"/>
    <p:sldId id="293" r:id="rId12"/>
  </p:sldIdLst>
  <p:sldSz cx="9144000" cy="5143500"/>
  <p:notesSz cx="6858000" cy="9144000"/>
  <p:embeddedFontLst>
    <p:embeddedFont>
      <p:font typeface="Fira Sans Extra Condensed" panose="020B0503050000020004"/>
      <p:regular r:id="rId16"/>
    </p:embeddedFont>
    <p:embeddedFont>
      <p:font typeface="Roboto" panose="02000000000000000000"/>
      <p:regular r:id="rId17"/>
    </p:embeddedFont>
    <p:embeddedFont>
      <p:font typeface="Fira Sans Extra Condensed SemiBold" panose="020B0603050000020004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96fd5876e_0_8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96fd5876e_0_8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 panose="020B0603050000020004"/>
                <a:ea typeface="Fira Sans Extra Condensed SemiBold" panose="020B0603050000020004"/>
                <a:cs typeface="Fira Sans Extra Condensed SemiBold" panose="020B0603050000020004"/>
                <a:sym typeface="Fira Sans Extra Condensed SemiBold" panose="020B060305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.png"/><Relationship Id="rId2" Type="http://schemas.microsoft.com/office/2007/relationships/media" Target="../media/media2.mp4"/><Relationship Id="rId1" Type="http://schemas.openxmlformats.org/officeDocument/2006/relationships/video" Target="NUL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Automated</a:t>
            </a:r>
            <a:br>
              <a:rPr lang="en-US" altLang="en-GB"/>
            </a:br>
            <a:r>
              <a:rPr lang="en-US" altLang="en-GB"/>
              <a:t>Attenndance</a:t>
            </a:r>
            <a:br>
              <a:rPr lang="en-US" altLang="en-GB"/>
            </a:br>
            <a:r>
              <a:rPr lang="en-US" altLang="en-GB"/>
              <a:t>System</a:t>
            </a:r>
            <a:endParaRPr lang="en-US" altLang="en-GB"/>
          </a:p>
        </p:txBody>
      </p:sp>
      <p:grpSp>
        <p:nvGrpSpPr>
          <p:cNvPr id="48" name="Google Shape;48;p15"/>
          <p:cNvGrpSpPr/>
          <p:nvPr/>
        </p:nvGrpSpPr>
        <p:grpSpPr>
          <a:xfrm>
            <a:off x="375279" y="243200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Time line: </a:t>
            </a:r>
            <a:endParaRPr lang="en-US" altLang="en-GB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109874"/>
            <a:ext cx="2653489" cy="596100"/>
            <a:chOff x="3297249" y="1109874"/>
            <a:chExt cx="2653489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16"/>
            <p:cNvSpPr txBox="1"/>
            <p:nvPr/>
          </p:nvSpPr>
          <p:spPr>
            <a:xfrm>
              <a:off x="3969538" y="120380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Face and Eye detection</a:t>
              </a:r>
              <a:endParaRPr lang="en-US"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109875"/>
            <a:ext cx="2680147" cy="596100"/>
            <a:chOff x="6033350" y="1109875"/>
            <a:chExt cx="2680147" cy="596100"/>
          </a:xfrm>
        </p:grpSpPr>
        <p:sp>
          <p:nvSpPr>
            <p:cNvPr id="301" name="Google Shape;301;p16"/>
            <p:cNvSpPr txBox="1"/>
            <p:nvPr/>
          </p:nvSpPr>
          <p:spPr>
            <a:xfrm>
              <a:off x="6732297" y="120380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Store </a:t>
              </a:r>
              <a:br>
                <a: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</a:br>
              <a:r>
                <a: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Face Encodings</a:t>
              </a:r>
              <a:endParaRPr lang="en-US"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89598"/>
            <a:ext cx="2653505" cy="596100"/>
            <a:chOff x="3297248" y="2589598"/>
            <a:chExt cx="2653505" cy="596100"/>
          </a:xfrm>
        </p:grpSpPr>
        <p:sp>
          <p:nvSpPr>
            <p:cNvPr id="306" name="Google Shape;306;p16"/>
            <p:cNvSpPr txBox="1"/>
            <p:nvPr/>
          </p:nvSpPr>
          <p:spPr>
            <a:xfrm>
              <a:off x="3969553" y="265843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Face</a:t>
              </a:r>
              <a:br>
                <a: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</a:br>
              <a:r>
                <a: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Recognisation</a:t>
              </a:r>
              <a:endParaRPr lang="en-US"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4055023"/>
            <a:ext cx="2653505" cy="596100"/>
            <a:chOff x="3297248" y="4055023"/>
            <a:chExt cx="2653505" cy="596100"/>
          </a:xfrm>
        </p:grpSpPr>
        <p:sp>
          <p:nvSpPr>
            <p:cNvPr id="311" name="Google Shape;311;p16"/>
            <p:cNvSpPr txBox="1"/>
            <p:nvPr/>
          </p:nvSpPr>
          <p:spPr>
            <a:xfrm>
              <a:off x="3969553" y="415179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Create </a:t>
              </a:r>
              <a:br>
                <a: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</a:br>
              <a:r>
                <a: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Database</a:t>
              </a:r>
              <a:endParaRPr lang="en-US"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616950"/>
            <a:ext cx="2680185" cy="596100"/>
            <a:chOff x="6033350" y="2616950"/>
            <a:chExt cx="2680185" cy="596100"/>
          </a:xfrm>
        </p:grpSpPr>
        <p:sp>
          <p:nvSpPr>
            <p:cNvPr id="316" name="Google Shape;316;p16"/>
            <p:cNvSpPr txBox="1"/>
            <p:nvPr/>
          </p:nvSpPr>
          <p:spPr>
            <a:xfrm>
              <a:off x="6732335" y="272912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Design Front End and Connect Backend</a:t>
              </a:r>
              <a:endParaRPr lang="en-US"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4056000"/>
            <a:ext cx="2653477" cy="596100"/>
            <a:chOff x="6033350" y="4056000"/>
            <a:chExt cx="2653477" cy="596100"/>
          </a:xfrm>
        </p:grpSpPr>
        <p:sp>
          <p:nvSpPr>
            <p:cNvPr id="321" name="Google Shape;321;p16"/>
            <p:cNvSpPr txBox="1"/>
            <p:nvPr/>
          </p:nvSpPr>
          <p:spPr>
            <a:xfrm>
              <a:off x="6705627" y="4176572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I</a:t>
              </a:r>
              <a:r>
                <a:rPr lang="en-US" altLang="en-GB" sz="1800" b="1"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mplement and Debugging</a:t>
              </a:r>
              <a:endParaRPr lang="en-US" altLang="en-GB"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934" y="1705974"/>
            <a:ext cx="0" cy="8832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933" y="3185698"/>
            <a:ext cx="0" cy="8693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05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264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1755" y="2040255"/>
            <a:ext cx="784860" cy="784860"/>
            <a:chOff x="290" y="2508"/>
            <a:chExt cx="1236" cy="1236"/>
          </a:xfrm>
        </p:grpSpPr>
        <p:sp>
          <p:nvSpPr>
            <p:cNvPr id="334" name="Google Shape;334;p17"/>
            <p:cNvSpPr/>
            <p:nvPr/>
          </p:nvSpPr>
          <p:spPr>
            <a:xfrm>
              <a:off x="290" y="2508"/>
              <a:ext cx="1236" cy="12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37" name="Google Shape;337;p17"/>
            <p:cNvGrpSpPr/>
            <p:nvPr/>
          </p:nvGrpSpPr>
          <p:grpSpPr>
            <a:xfrm>
              <a:off x="574" y="2777"/>
              <a:ext cx="743" cy="743"/>
              <a:chOff x="1190625" y="238125"/>
              <a:chExt cx="5238750" cy="5238750"/>
            </a:xfrm>
          </p:grpSpPr>
          <p:sp>
            <p:nvSpPr>
              <p:cNvPr id="338" name="Google Shape;338;p17"/>
              <p:cNvSpPr/>
              <p:nvPr/>
            </p:nvSpPr>
            <p:spPr>
              <a:xfrm>
                <a:off x="3807425" y="2386825"/>
                <a:ext cx="1355750" cy="306975"/>
              </a:xfrm>
              <a:custGeom>
                <a:avLst/>
                <a:gdLst/>
                <a:ahLst/>
                <a:cxnLst/>
                <a:rect l="l" t="t" r="r" b="b"/>
                <a:pathLst>
                  <a:path w="54230" h="12279" extrusionOk="0">
                    <a:moveTo>
                      <a:pt x="5628" y="0"/>
                    </a:moveTo>
                    <a:lnTo>
                      <a:pt x="5219" y="1740"/>
                    </a:lnTo>
                    <a:lnTo>
                      <a:pt x="4707" y="3377"/>
                    </a:lnTo>
                    <a:lnTo>
                      <a:pt x="4093" y="5014"/>
                    </a:lnTo>
                    <a:lnTo>
                      <a:pt x="3480" y="6549"/>
                    </a:lnTo>
                    <a:lnTo>
                      <a:pt x="2661" y="8083"/>
                    </a:lnTo>
                    <a:lnTo>
                      <a:pt x="1842" y="9516"/>
                    </a:lnTo>
                    <a:lnTo>
                      <a:pt x="922" y="10948"/>
                    </a:lnTo>
                    <a:lnTo>
                      <a:pt x="1" y="12279"/>
                    </a:lnTo>
                    <a:lnTo>
                      <a:pt x="51058" y="12279"/>
                    </a:lnTo>
                    <a:lnTo>
                      <a:pt x="52081" y="9209"/>
                    </a:lnTo>
                    <a:lnTo>
                      <a:pt x="53002" y="6242"/>
                    </a:lnTo>
                    <a:lnTo>
                      <a:pt x="53718" y="3172"/>
                    </a:lnTo>
                    <a:lnTo>
                      <a:pt x="542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2735625" y="1772900"/>
                <a:ext cx="920900" cy="920900"/>
              </a:xfrm>
              <a:custGeom>
                <a:avLst/>
                <a:gdLst/>
                <a:ahLst/>
                <a:cxnLst/>
                <a:rect l="l" t="t" r="r" b="b"/>
                <a:pathLst>
                  <a:path w="36836" h="36836" extrusionOk="0">
                    <a:moveTo>
                      <a:pt x="24558" y="12279"/>
                    </a:moveTo>
                    <a:lnTo>
                      <a:pt x="24558" y="24557"/>
                    </a:lnTo>
                    <a:lnTo>
                      <a:pt x="12279" y="24557"/>
                    </a:lnTo>
                    <a:lnTo>
                      <a:pt x="12279" y="12279"/>
                    </a:lnTo>
                    <a:close/>
                    <a:moveTo>
                      <a:pt x="18418" y="1"/>
                    </a:moveTo>
                    <a:lnTo>
                      <a:pt x="16474" y="103"/>
                    </a:lnTo>
                    <a:lnTo>
                      <a:pt x="14735" y="410"/>
                    </a:lnTo>
                    <a:lnTo>
                      <a:pt x="12893" y="819"/>
                    </a:lnTo>
                    <a:lnTo>
                      <a:pt x="11256" y="1433"/>
                    </a:lnTo>
                    <a:lnTo>
                      <a:pt x="9619" y="2252"/>
                    </a:lnTo>
                    <a:lnTo>
                      <a:pt x="8084" y="3173"/>
                    </a:lnTo>
                    <a:lnTo>
                      <a:pt x="6652" y="4196"/>
                    </a:lnTo>
                    <a:lnTo>
                      <a:pt x="5424" y="5424"/>
                    </a:lnTo>
                    <a:lnTo>
                      <a:pt x="4196" y="6754"/>
                    </a:lnTo>
                    <a:lnTo>
                      <a:pt x="3173" y="8084"/>
                    </a:lnTo>
                    <a:lnTo>
                      <a:pt x="2252" y="9619"/>
                    </a:lnTo>
                    <a:lnTo>
                      <a:pt x="1433" y="11256"/>
                    </a:lnTo>
                    <a:lnTo>
                      <a:pt x="819" y="12995"/>
                    </a:lnTo>
                    <a:lnTo>
                      <a:pt x="410" y="14735"/>
                    </a:lnTo>
                    <a:lnTo>
                      <a:pt x="103" y="16576"/>
                    </a:lnTo>
                    <a:lnTo>
                      <a:pt x="1" y="18418"/>
                    </a:lnTo>
                    <a:lnTo>
                      <a:pt x="103" y="20362"/>
                    </a:lnTo>
                    <a:lnTo>
                      <a:pt x="410" y="22204"/>
                    </a:lnTo>
                    <a:lnTo>
                      <a:pt x="819" y="23943"/>
                    </a:lnTo>
                    <a:lnTo>
                      <a:pt x="1433" y="25580"/>
                    </a:lnTo>
                    <a:lnTo>
                      <a:pt x="2252" y="27218"/>
                    </a:lnTo>
                    <a:lnTo>
                      <a:pt x="3173" y="28752"/>
                    </a:lnTo>
                    <a:lnTo>
                      <a:pt x="4196" y="30185"/>
                    </a:lnTo>
                    <a:lnTo>
                      <a:pt x="5424" y="31515"/>
                    </a:lnTo>
                    <a:lnTo>
                      <a:pt x="6652" y="32640"/>
                    </a:lnTo>
                    <a:lnTo>
                      <a:pt x="8084" y="33766"/>
                    </a:lnTo>
                    <a:lnTo>
                      <a:pt x="9619" y="34687"/>
                    </a:lnTo>
                    <a:lnTo>
                      <a:pt x="11256" y="35403"/>
                    </a:lnTo>
                    <a:lnTo>
                      <a:pt x="12893" y="36017"/>
                    </a:lnTo>
                    <a:lnTo>
                      <a:pt x="14735" y="36529"/>
                    </a:lnTo>
                    <a:lnTo>
                      <a:pt x="16474" y="36733"/>
                    </a:lnTo>
                    <a:lnTo>
                      <a:pt x="18418" y="36836"/>
                    </a:lnTo>
                    <a:lnTo>
                      <a:pt x="20260" y="36733"/>
                    </a:lnTo>
                    <a:lnTo>
                      <a:pt x="22102" y="36529"/>
                    </a:lnTo>
                    <a:lnTo>
                      <a:pt x="23944" y="36017"/>
                    </a:lnTo>
                    <a:lnTo>
                      <a:pt x="25581" y="35403"/>
                    </a:lnTo>
                    <a:lnTo>
                      <a:pt x="27218" y="34687"/>
                    </a:lnTo>
                    <a:lnTo>
                      <a:pt x="28753" y="33766"/>
                    </a:lnTo>
                    <a:lnTo>
                      <a:pt x="30185" y="32640"/>
                    </a:lnTo>
                    <a:lnTo>
                      <a:pt x="31413" y="31515"/>
                    </a:lnTo>
                    <a:lnTo>
                      <a:pt x="32641" y="30185"/>
                    </a:lnTo>
                    <a:lnTo>
                      <a:pt x="33664" y="28752"/>
                    </a:lnTo>
                    <a:lnTo>
                      <a:pt x="34585" y="27218"/>
                    </a:lnTo>
                    <a:lnTo>
                      <a:pt x="35403" y="25580"/>
                    </a:lnTo>
                    <a:lnTo>
                      <a:pt x="36017" y="23943"/>
                    </a:lnTo>
                    <a:lnTo>
                      <a:pt x="36427" y="22204"/>
                    </a:lnTo>
                    <a:lnTo>
                      <a:pt x="36734" y="20362"/>
                    </a:lnTo>
                    <a:lnTo>
                      <a:pt x="36836" y="18418"/>
                    </a:lnTo>
                    <a:lnTo>
                      <a:pt x="36734" y="16576"/>
                    </a:lnTo>
                    <a:lnTo>
                      <a:pt x="36427" y="14735"/>
                    </a:lnTo>
                    <a:lnTo>
                      <a:pt x="36017" y="12995"/>
                    </a:lnTo>
                    <a:lnTo>
                      <a:pt x="35403" y="11256"/>
                    </a:lnTo>
                    <a:lnTo>
                      <a:pt x="34585" y="9619"/>
                    </a:lnTo>
                    <a:lnTo>
                      <a:pt x="33664" y="8084"/>
                    </a:lnTo>
                    <a:lnTo>
                      <a:pt x="32641" y="6754"/>
                    </a:lnTo>
                    <a:lnTo>
                      <a:pt x="31413" y="5424"/>
                    </a:lnTo>
                    <a:lnTo>
                      <a:pt x="30185" y="4196"/>
                    </a:lnTo>
                    <a:lnTo>
                      <a:pt x="28753" y="3173"/>
                    </a:lnTo>
                    <a:lnTo>
                      <a:pt x="27218" y="2252"/>
                    </a:lnTo>
                    <a:lnTo>
                      <a:pt x="25581" y="1433"/>
                    </a:lnTo>
                    <a:lnTo>
                      <a:pt x="23944" y="819"/>
                    </a:lnTo>
                    <a:lnTo>
                      <a:pt x="22102" y="410"/>
                    </a:lnTo>
                    <a:lnTo>
                      <a:pt x="20260" y="103"/>
                    </a:lnTo>
                    <a:lnTo>
                      <a:pt x="18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1190625" y="238125"/>
                <a:ext cx="38932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55731" h="209550" extrusionOk="0">
                    <a:moveTo>
                      <a:pt x="86358" y="0"/>
                    </a:moveTo>
                    <a:lnTo>
                      <a:pt x="82879" y="102"/>
                    </a:lnTo>
                    <a:lnTo>
                      <a:pt x="79502" y="307"/>
                    </a:lnTo>
                    <a:lnTo>
                      <a:pt x="76228" y="716"/>
                    </a:lnTo>
                    <a:lnTo>
                      <a:pt x="72851" y="1228"/>
                    </a:lnTo>
                    <a:lnTo>
                      <a:pt x="69679" y="1842"/>
                    </a:lnTo>
                    <a:lnTo>
                      <a:pt x="66508" y="2660"/>
                    </a:lnTo>
                    <a:lnTo>
                      <a:pt x="63438" y="3581"/>
                    </a:lnTo>
                    <a:lnTo>
                      <a:pt x="60368" y="4604"/>
                    </a:lnTo>
                    <a:lnTo>
                      <a:pt x="57401" y="5832"/>
                    </a:lnTo>
                    <a:lnTo>
                      <a:pt x="54536" y="7060"/>
                    </a:lnTo>
                    <a:lnTo>
                      <a:pt x="51671" y="8493"/>
                    </a:lnTo>
                    <a:lnTo>
                      <a:pt x="48909" y="10027"/>
                    </a:lnTo>
                    <a:lnTo>
                      <a:pt x="46248" y="11664"/>
                    </a:lnTo>
                    <a:lnTo>
                      <a:pt x="43690" y="13404"/>
                    </a:lnTo>
                    <a:lnTo>
                      <a:pt x="41235" y="15246"/>
                    </a:lnTo>
                    <a:lnTo>
                      <a:pt x="38779" y="17190"/>
                    </a:lnTo>
                    <a:lnTo>
                      <a:pt x="36426" y="19236"/>
                    </a:lnTo>
                    <a:lnTo>
                      <a:pt x="34277" y="21385"/>
                    </a:lnTo>
                    <a:lnTo>
                      <a:pt x="32128" y="23636"/>
                    </a:lnTo>
                    <a:lnTo>
                      <a:pt x="30082" y="25989"/>
                    </a:lnTo>
                    <a:lnTo>
                      <a:pt x="28138" y="28342"/>
                    </a:lnTo>
                    <a:lnTo>
                      <a:pt x="26296" y="30798"/>
                    </a:lnTo>
                    <a:lnTo>
                      <a:pt x="24557" y="33356"/>
                    </a:lnTo>
                    <a:lnTo>
                      <a:pt x="22920" y="35914"/>
                    </a:lnTo>
                    <a:lnTo>
                      <a:pt x="21385" y="38574"/>
                    </a:lnTo>
                    <a:lnTo>
                      <a:pt x="20055" y="41235"/>
                    </a:lnTo>
                    <a:lnTo>
                      <a:pt x="18724" y="43997"/>
                    </a:lnTo>
                    <a:lnTo>
                      <a:pt x="17599" y="46862"/>
                    </a:lnTo>
                    <a:lnTo>
                      <a:pt x="16576" y="49727"/>
                    </a:lnTo>
                    <a:lnTo>
                      <a:pt x="15655" y="52694"/>
                    </a:lnTo>
                    <a:lnTo>
                      <a:pt x="14836" y="55559"/>
                    </a:lnTo>
                    <a:lnTo>
                      <a:pt x="14120" y="58629"/>
                    </a:lnTo>
                    <a:lnTo>
                      <a:pt x="13711" y="60778"/>
                    </a:lnTo>
                    <a:lnTo>
                      <a:pt x="13404" y="62926"/>
                    </a:lnTo>
                    <a:lnTo>
                      <a:pt x="13097" y="65177"/>
                    </a:lnTo>
                    <a:lnTo>
                      <a:pt x="12892" y="67326"/>
                    </a:lnTo>
                    <a:lnTo>
                      <a:pt x="12790" y="69475"/>
                    </a:lnTo>
                    <a:lnTo>
                      <a:pt x="12688" y="71624"/>
                    </a:lnTo>
                    <a:lnTo>
                      <a:pt x="12688" y="73772"/>
                    </a:lnTo>
                    <a:lnTo>
                      <a:pt x="12688" y="75921"/>
                    </a:lnTo>
                    <a:lnTo>
                      <a:pt x="12790" y="78070"/>
                    </a:lnTo>
                    <a:lnTo>
                      <a:pt x="12995" y="80218"/>
                    </a:lnTo>
                    <a:lnTo>
                      <a:pt x="13199" y="82367"/>
                    </a:lnTo>
                    <a:lnTo>
                      <a:pt x="13506" y="84516"/>
                    </a:lnTo>
                    <a:lnTo>
                      <a:pt x="13813" y="86562"/>
                    </a:lnTo>
                    <a:lnTo>
                      <a:pt x="14222" y="88711"/>
                    </a:lnTo>
                    <a:lnTo>
                      <a:pt x="14734" y="90757"/>
                    </a:lnTo>
                    <a:lnTo>
                      <a:pt x="15246" y="92804"/>
                    </a:lnTo>
                    <a:lnTo>
                      <a:pt x="0" y="118383"/>
                    </a:lnTo>
                    <a:lnTo>
                      <a:pt x="24966" y="136187"/>
                    </a:lnTo>
                    <a:lnTo>
                      <a:pt x="24966" y="171896"/>
                    </a:lnTo>
                    <a:lnTo>
                      <a:pt x="49523" y="171896"/>
                    </a:lnTo>
                    <a:lnTo>
                      <a:pt x="49523" y="209550"/>
                    </a:lnTo>
                    <a:lnTo>
                      <a:pt x="135471" y="209550"/>
                    </a:lnTo>
                    <a:lnTo>
                      <a:pt x="135471" y="184072"/>
                    </a:lnTo>
                    <a:lnTo>
                      <a:pt x="135573" y="179775"/>
                    </a:lnTo>
                    <a:lnTo>
                      <a:pt x="135675" y="175478"/>
                    </a:lnTo>
                    <a:lnTo>
                      <a:pt x="135982" y="171078"/>
                    </a:lnTo>
                    <a:lnTo>
                      <a:pt x="136392" y="166678"/>
                    </a:lnTo>
                    <a:lnTo>
                      <a:pt x="136903" y="162278"/>
                    </a:lnTo>
                    <a:lnTo>
                      <a:pt x="137620" y="157776"/>
                    </a:lnTo>
                    <a:lnTo>
                      <a:pt x="138336" y="153274"/>
                    </a:lnTo>
                    <a:lnTo>
                      <a:pt x="139257" y="148670"/>
                    </a:lnTo>
                    <a:lnTo>
                      <a:pt x="140280" y="144066"/>
                    </a:lnTo>
                    <a:lnTo>
                      <a:pt x="141405" y="139359"/>
                    </a:lnTo>
                    <a:lnTo>
                      <a:pt x="142735" y="134652"/>
                    </a:lnTo>
                    <a:lnTo>
                      <a:pt x="144066" y="129946"/>
                    </a:lnTo>
                    <a:lnTo>
                      <a:pt x="145600" y="125137"/>
                    </a:lnTo>
                    <a:lnTo>
                      <a:pt x="147238" y="120328"/>
                    </a:lnTo>
                    <a:lnTo>
                      <a:pt x="149079" y="115416"/>
                    </a:lnTo>
                    <a:lnTo>
                      <a:pt x="150921" y="110505"/>
                    </a:lnTo>
                    <a:lnTo>
                      <a:pt x="78684" y="110505"/>
                    </a:lnTo>
                    <a:lnTo>
                      <a:pt x="77046" y="110403"/>
                    </a:lnTo>
                    <a:lnTo>
                      <a:pt x="75512" y="110198"/>
                    </a:lnTo>
                    <a:lnTo>
                      <a:pt x="73977" y="109891"/>
                    </a:lnTo>
                    <a:lnTo>
                      <a:pt x="72544" y="109584"/>
                    </a:lnTo>
                    <a:lnTo>
                      <a:pt x="71112" y="109175"/>
                    </a:lnTo>
                    <a:lnTo>
                      <a:pt x="69679" y="108663"/>
                    </a:lnTo>
                    <a:lnTo>
                      <a:pt x="68247" y="108152"/>
                    </a:lnTo>
                    <a:lnTo>
                      <a:pt x="66917" y="107538"/>
                    </a:lnTo>
                    <a:lnTo>
                      <a:pt x="65587" y="106821"/>
                    </a:lnTo>
                    <a:lnTo>
                      <a:pt x="64257" y="106105"/>
                    </a:lnTo>
                    <a:lnTo>
                      <a:pt x="63029" y="105287"/>
                    </a:lnTo>
                    <a:lnTo>
                      <a:pt x="61801" y="104468"/>
                    </a:lnTo>
                    <a:lnTo>
                      <a:pt x="60675" y="103547"/>
                    </a:lnTo>
                    <a:lnTo>
                      <a:pt x="59550" y="102524"/>
                    </a:lnTo>
                    <a:lnTo>
                      <a:pt x="58527" y="101501"/>
                    </a:lnTo>
                    <a:lnTo>
                      <a:pt x="57503" y="100478"/>
                    </a:lnTo>
                    <a:lnTo>
                      <a:pt x="56480" y="99352"/>
                    </a:lnTo>
                    <a:lnTo>
                      <a:pt x="55662" y="98227"/>
                    </a:lnTo>
                    <a:lnTo>
                      <a:pt x="54741" y="96999"/>
                    </a:lnTo>
                    <a:lnTo>
                      <a:pt x="53922" y="95771"/>
                    </a:lnTo>
                    <a:lnTo>
                      <a:pt x="53206" y="94441"/>
                    </a:lnTo>
                    <a:lnTo>
                      <a:pt x="52592" y="93111"/>
                    </a:lnTo>
                    <a:lnTo>
                      <a:pt x="51978" y="91780"/>
                    </a:lnTo>
                    <a:lnTo>
                      <a:pt x="51364" y="90348"/>
                    </a:lnTo>
                    <a:lnTo>
                      <a:pt x="50853" y="88916"/>
                    </a:lnTo>
                    <a:lnTo>
                      <a:pt x="50443" y="87483"/>
                    </a:lnTo>
                    <a:lnTo>
                      <a:pt x="50136" y="86051"/>
                    </a:lnTo>
                    <a:lnTo>
                      <a:pt x="49830" y="84516"/>
                    </a:lnTo>
                    <a:lnTo>
                      <a:pt x="49625" y="82981"/>
                    </a:lnTo>
                    <a:lnTo>
                      <a:pt x="49523" y="81446"/>
                    </a:lnTo>
                    <a:lnTo>
                      <a:pt x="49523" y="79809"/>
                    </a:lnTo>
                    <a:lnTo>
                      <a:pt x="49523" y="78274"/>
                    </a:lnTo>
                    <a:lnTo>
                      <a:pt x="49625" y="76740"/>
                    </a:lnTo>
                    <a:lnTo>
                      <a:pt x="49830" y="75205"/>
                    </a:lnTo>
                    <a:lnTo>
                      <a:pt x="50136" y="73670"/>
                    </a:lnTo>
                    <a:lnTo>
                      <a:pt x="50443" y="72135"/>
                    </a:lnTo>
                    <a:lnTo>
                      <a:pt x="50853" y="70703"/>
                    </a:lnTo>
                    <a:lnTo>
                      <a:pt x="51364" y="69270"/>
                    </a:lnTo>
                    <a:lnTo>
                      <a:pt x="51978" y="67838"/>
                    </a:lnTo>
                    <a:lnTo>
                      <a:pt x="52592" y="66508"/>
                    </a:lnTo>
                    <a:lnTo>
                      <a:pt x="53206" y="65177"/>
                    </a:lnTo>
                    <a:lnTo>
                      <a:pt x="53922" y="63950"/>
                    </a:lnTo>
                    <a:lnTo>
                      <a:pt x="54741" y="62722"/>
                    </a:lnTo>
                    <a:lnTo>
                      <a:pt x="55662" y="61494"/>
                    </a:lnTo>
                    <a:lnTo>
                      <a:pt x="56480" y="60266"/>
                    </a:lnTo>
                    <a:lnTo>
                      <a:pt x="57503" y="59243"/>
                    </a:lnTo>
                    <a:lnTo>
                      <a:pt x="58527" y="58117"/>
                    </a:lnTo>
                    <a:lnTo>
                      <a:pt x="59550" y="57094"/>
                    </a:lnTo>
                    <a:lnTo>
                      <a:pt x="60675" y="56173"/>
                    </a:lnTo>
                    <a:lnTo>
                      <a:pt x="61801" y="55252"/>
                    </a:lnTo>
                    <a:lnTo>
                      <a:pt x="63029" y="54332"/>
                    </a:lnTo>
                    <a:lnTo>
                      <a:pt x="64257" y="53615"/>
                    </a:lnTo>
                    <a:lnTo>
                      <a:pt x="65587" y="52797"/>
                    </a:lnTo>
                    <a:lnTo>
                      <a:pt x="66917" y="52183"/>
                    </a:lnTo>
                    <a:lnTo>
                      <a:pt x="68247" y="51569"/>
                    </a:lnTo>
                    <a:lnTo>
                      <a:pt x="69679" y="50955"/>
                    </a:lnTo>
                    <a:lnTo>
                      <a:pt x="71112" y="50546"/>
                    </a:lnTo>
                    <a:lnTo>
                      <a:pt x="72544" y="50136"/>
                    </a:lnTo>
                    <a:lnTo>
                      <a:pt x="73977" y="49727"/>
                    </a:lnTo>
                    <a:lnTo>
                      <a:pt x="75512" y="49523"/>
                    </a:lnTo>
                    <a:lnTo>
                      <a:pt x="77046" y="49318"/>
                    </a:lnTo>
                    <a:lnTo>
                      <a:pt x="78684" y="49216"/>
                    </a:lnTo>
                    <a:lnTo>
                      <a:pt x="80218" y="49113"/>
                    </a:lnTo>
                    <a:lnTo>
                      <a:pt x="155730" y="49113"/>
                    </a:lnTo>
                    <a:lnTo>
                      <a:pt x="154707" y="46453"/>
                    </a:lnTo>
                    <a:lnTo>
                      <a:pt x="153684" y="43895"/>
                    </a:lnTo>
                    <a:lnTo>
                      <a:pt x="152456" y="41337"/>
                    </a:lnTo>
                    <a:lnTo>
                      <a:pt x="151228" y="38881"/>
                    </a:lnTo>
                    <a:lnTo>
                      <a:pt x="149898" y="36426"/>
                    </a:lnTo>
                    <a:lnTo>
                      <a:pt x="148363" y="34072"/>
                    </a:lnTo>
                    <a:lnTo>
                      <a:pt x="146828" y="31719"/>
                    </a:lnTo>
                    <a:lnTo>
                      <a:pt x="145191" y="29468"/>
                    </a:lnTo>
                    <a:lnTo>
                      <a:pt x="143554" y="27319"/>
                    </a:lnTo>
                    <a:lnTo>
                      <a:pt x="141712" y="25171"/>
                    </a:lnTo>
                    <a:lnTo>
                      <a:pt x="139871" y="23124"/>
                    </a:lnTo>
                    <a:lnTo>
                      <a:pt x="137926" y="21078"/>
                    </a:lnTo>
                    <a:lnTo>
                      <a:pt x="135880" y="19236"/>
                    </a:lnTo>
                    <a:lnTo>
                      <a:pt x="133834" y="17394"/>
                    </a:lnTo>
                    <a:lnTo>
                      <a:pt x="131685" y="15655"/>
                    </a:lnTo>
                    <a:lnTo>
                      <a:pt x="129434" y="13915"/>
                    </a:lnTo>
                    <a:lnTo>
                      <a:pt x="127081" y="12381"/>
                    </a:lnTo>
                    <a:lnTo>
                      <a:pt x="124727" y="10846"/>
                    </a:lnTo>
                    <a:lnTo>
                      <a:pt x="122374" y="9413"/>
                    </a:lnTo>
                    <a:lnTo>
                      <a:pt x="119918" y="8083"/>
                    </a:lnTo>
                    <a:lnTo>
                      <a:pt x="117360" y="6855"/>
                    </a:lnTo>
                    <a:lnTo>
                      <a:pt x="114700" y="5730"/>
                    </a:lnTo>
                    <a:lnTo>
                      <a:pt x="112142" y="4707"/>
                    </a:lnTo>
                    <a:lnTo>
                      <a:pt x="109379" y="3786"/>
                    </a:lnTo>
                    <a:lnTo>
                      <a:pt x="106719" y="2865"/>
                    </a:lnTo>
                    <a:lnTo>
                      <a:pt x="103854" y="2149"/>
                    </a:lnTo>
                    <a:lnTo>
                      <a:pt x="101092" y="1535"/>
                    </a:lnTo>
                    <a:lnTo>
                      <a:pt x="98227" y="1023"/>
                    </a:lnTo>
                    <a:lnTo>
                      <a:pt x="95259" y="614"/>
                    </a:lnTo>
                    <a:lnTo>
                      <a:pt x="92292" y="307"/>
                    </a:lnTo>
                    <a:lnTo>
                      <a:pt x="89325" y="102"/>
                    </a:lnTo>
                    <a:lnTo>
                      <a:pt x="863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3807425" y="1772900"/>
                <a:ext cx="1383900" cy="306975"/>
              </a:xfrm>
              <a:custGeom>
                <a:avLst/>
                <a:gdLst/>
                <a:ahLst/>
                <a:cxnLst/>
                <a:rect l="l" t="t" r="r" b="b"/>
                <a:pathLst>
                  <a:path w="55356" h="12279" extrusionOk="0">
                    <a:moveTo>
                      <a:pt x="1" y="1"/>
                    </a:moveTo>
                    <a:lnTo>
                      <a:pt x="922" y="1433"/>
                    </a:lnTo>
                    <a:lnTo>
                      <a:pt x="1842" y="2763"/>
                    </a:lnTo>
                    <a:lnTo>
                      <a:pt x="2661" y="4298"/>
                    </a:lnTo>
                    <a:lnTo>
                      <a:pt x="3480" y="5833"/>
                    </a:lnTo>
                    <a:lnTo>
                      <a:pt x="4093" y="7368"/>
                    </a:lnTo>
                    <a:lnTo>
                      <a:pt x="4707" y="9005"/>
                    </a:lnTo>
                    <a:lnTo>
                      <a:pt x="5219" y="10642"/>
                    </a:lnTo>
                    <a:lnTo>
                      <a:pt x="5628" y="12279"/>
                    </a:lnTo>
                    <a:lnTo>
                      <a:pt x="55355" y="12279"/>
                    </a:lnTo>
                    <a:lnTo>
                      <a:pt x="55253" y="9209"/>
                    </a:lnTo>
                    <a:lnTo>
                      <a:pt x="55048" y="6140"/>
                    </a:lnTo>
                    <a:lnTo>
                      <a:pt x="54742" y="3070"/>
                    </a:lnTo>
                    <a:lnTo>
                      <a:pt x="542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>
                <a:off x="5083875" y="545075"/>
                <a:ext cx="1345500" cy="1227850"/>
              </a:xfrm>
              <a:custGeom>
                <a:avLst/>
                <a:gdLst/>
                <a:ahLst/>
                <a:cxnLst/>
                <a:rect l="l" t="t" r="r" b="b"/>
                <a:pathLst>
                  <a:path w="53820" h="49114" extrusionOk="0">
                    <a:moveTo>
                      <a:pt x="34993" y="0"/>
                    </a:moveTo>
                    <a:lnTo>
                      <a:pt x="33152" y="103"/>
                    </a:lnTo>
                    <a:lnTo>
                      <a:pt x="31310" y="410"/>
                    </a:lnTo>
                    <a:lnTo>
                      <a:pt x="29468" y="819"/>
                    </a:lnTo>
                    <a:lnTo>
                      <a:pt x="27831" y="1433"/>
                    </a:lnTo>
                    <a:lnTo>
                      <a:pt x="26194" y="2251"/>
                    </a:lnTo>
                    <a:lnTo>
                      <a:pt x="24659" y="3172"/>
                    </a:lnTo>
                    <a:lnTo>
                      <a:pt x="23227" y="4195"/>
                    </a:lnTo>
                    <a:lnTo>
                      <a:pt x="21999" y="5423"/>
                    </a:lnTo>
                    <a:lnTo>
                      <a:pt x="20771" y="6753"/>
                    </a:lnTo>
                    <a:lnTo>
                      <a:pt x="19748" y="8186"/>
                    </a:lnTo>
                    <a:lnTo>
                      <a:pt x="18827" y="9618"/>
                    </a:lnTo>
                    <a:lnTo>
                      <a:pt x="18008" y="11255"/>
                    </a:lnTo>
                    <a:lnTo>
                      <a:pt x="17394" y="12995"/>
                    </a:lnTo>
                    <a:lnTo>
                      <a:pt x="16985" y="14734"/>
                    </a:lnTo>
                    <a:lnTo>
                      <a:pt x="16678" y="16576"/>
                    </a:lnTo>
                    <a:lnTo>
                      <a:pt x="16576" y="18418"/>
                    </a:lnTo>
                    <a:lnTo>
                      <a:pt x="16678" y="20567"/>
                    </a:lnTo>
                    <a:lnTo>
                      <a:pt x="16985" y="22511"/>
                    </a:lnTo>
                    <a:lnTo>
                      <a:pt x="17599" y="24455"/>
                    </a:lnTo>
                    <a:lnTo>
                      <a:pt x="18315" y="26399"/>
                    </a:lnTo>
                    <a:lnTo>
                      <a:pt x="7879" y="36835"/>
                    </a:lnTo>
                    <a:lnTo>
                      <a:pt x="0" y="36835"/>
                    </a:lnTo>
                    <a:lnTo>
                      <a:pt x="1023" y="39803"/>
                    </a:lnTo>
                    <a:lnTo>
                      <a:pt x="1944" y="42872"/>
                    </a:lnTo>
                    <a:lnTo>
                      <a:pt x="2660" y="45942"/>
                    </a:lnTo>
                    <a:lnTo>
                      <a:pt x="3172" y="49114"/>
                    </a:lnTo>
                    <a:lnTo>
                      <a:pt x="12995" y="49114"/>
                    </a:lnTo>
                    <a:lnTo>
                      <a:pt x="27115" y="35096"/>
                    </a:lnTo>
                    <a:lnTo>
                      <a:pt x="28956" y="35812"/>
                    </a:lnTo>
                    <a:lnTo>
                      <a:pt x="30900" y="36426"/>
                    </a:lnTo>
                    <a:lnTo>
                      <a:pt x="32845" y="36733"/>
                    </a:lnTo>
                    <a:lnTo>
                      <a:pt x="34993" y="36835"/>
                    </a:lnTo>
                    <a:lnTo>
                      <a:pt x="36835" y="36733"/>
                    </a:lnTo>
                    <a:lnTo>
                      <a:pt x="38677" y="36528"/>
                    </a:lnTo>
                    <a:lnTo>
                      <a:pt x="40518" y="36017"/>
                    </a:lnTo>
                    <a:lnTo>
                      <a:pt x="42258" y="35403"/>
                    </a:lnTo>
                    <a:lnTo>
                      <a:pt x="43895" y="34584"/>
                    </a:lnTo>
                    <a:lnTo>
                      <a:pt x="45430" y="33663"/>
                    </a:lnTo>
                    <a:lnTo>
                      <a:pt x="46862" y="32640"/>
                    </a:lnTo>
                    <a:lnTo>
                      <a:pt x="48192" y="31412"/>
                    </a:lnTo>
                    <a:lnTo>
                      <a:pt x="49420" y="30185"/>
                    </a:lnTo>
                    <a:lnTo>
                      <a:pt x="50546" y="28752"/>
                    </a:lnTo>
                    <a:lnTo>
                      <a:pt x="51467" y="27217"/>
                    </a:lnTo>
                    <a:lnTo>
                      <a:pt x="52285" y="25580"/>
                    </a:lnTo>
                    <a:lnTo>
                      <a:pt x="52899" y="23943"/>
                    </a:lnTo>
                    <a:lnTo>
                      <a:pt x="53411" y="22101"/>
                    </a:lnTo>
                    <a:lnTo>
                      <a:pt x="53718" y="20362"/>
                    </a:lnTo>
                    <a:lnTo>
                      <a:pt x="53820" y="18418"/>
                    </a:lnTo>
                    <a:lnTo>
                      <a:pt x="53718" y="16576"/>
                    </a:lnTo>
                    <a:lnTo>
                      <a:pt x="53411" y="14734"/>
                    </a:lnTo>
                    <a:lnTo>
                      <a:pt x="52899" y="12995"/>
                    </a:lnTo>
                    <a:lnTo>
                      <a:pt x="52285" y="11255"/>
                    </a:lnTo>
                    <a:lnTo>
                      <a:pt x="51467" y="9618"/>
                    </a:lnTo>
                    <a:lnTo>
                      <a:pt x="50546" y="8186"/>
                    </a:lnTo>
                    <a:lnTo>
                      <a:pt x="49420" y="6753"/>
                    </a:lnTo>
                    <a:lnTo>
                      <a:pt x="48192" y="5423"/>
                    </a:lnTo>
                    <a:lnTo>
                      <a:pt x="46862" y="4195"/>
                    </a:lnTo>
                    <a:lnTo>
                      <a:pt x="45430" y="3172"/>
                    </a:lnTo>
                    <a:lnTo>
                      <a:pt x="43895" y="2251"/>
                    </a:lnTo>
                    <a:lnTo>
                      <a:pt x="42258" y="1433"/>
                    </a:lnTo>
                    <a:lnTo>
                      <a:pt x="40518" y="819"/>
                    </a:lnTo>
                    <a:lnTo>
                      <a:pt x="38677" y="410"/>
                    </a:lnTo>
                    <a:lnTo>
                      <a:pt x="36835" y="103"/>
                    </a:lnTo>
                    <a:lnTo>
                      <a:pt x="349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5163150" y="1772900"/>
                <a:ext cx="1266225" cy="920900"/>
              </a:xfrm>
              <a:custGeom>
                <a:avLst/>
                <a:gdLst/>
                <a:ahLst/>
                <a:cxnLst/>
                <a:rect l="l" t="t" r="r" b="b"/>
                <a:pathLst>
                  <a:path w="50649" h="36836" extrusionOk="0">
                    <a:moveTo>
                      <a:pt x="31822" y="1"/>
                    </a:moveTo>
                    <a:lnTo>
                      <a:pt x="30287" y="103"/>
                    </a:lnTo>
                    <a:lnTo>
                      <a:pt x="28855" y="205"/>
                    </a:lnTo>
                    <a:lnTo>
                      <a:pt x="27423" y="512"/>
                    </a:lnTo>
                    <a:lnTo>
                      <a:pt x="26092" y="921"/>
                    </a:lnTo>
                    <a:lnTo>
                      <a:pt x="24762" y="1433"/>
                    </a:lnTo>
                    <a:lnTo>
                      <a:pt x="23432" y="2047"/>
                    </a:lnTo>
                    <a:lnTo>
                      <a:pt x="22204" y="2661"/>
                    </a:lnTo>
                    <a:lnTo>
                      <a:pt x="21079" y="3479"/>
                    </a:lnTo>
                    <a:lnTo>
                      <a:pt x="19953" y="4298"/>
                    </a:lnTo>
                    <a:lnTo>
                      <a:pt x="18930" y="5321"/>
                    </a:lnTo>
                    <a:lnTo>
                      <a:pt x="18009" y="6242"/>
                    </a:lnTo>
                    <a:lnTo>
                      <a:pt x="17088" y="7368"/>
                    </a:lnTo>
                    <a:lnTo>
                      <a:pt x="16270" y="8493"/>
                    </a:lnTo>
                    <a:lnTo>
                      <a:pt x="15553" y="9721"/>
                    </a:lnTo>
                    <a:lnTo>
                      <a:pt x="14940" y="10949"/>
                    </a:lnTo>
                    <a:lnTo>
                      <a:pt x="14428" y="12279"/>
                    </a:lnTo>
                    <a:lnTo>
                      <a:pt x="1126" y="12279"/>
                    </a:lnTo>
                    <a:lnTo>
                      <a:pt x="1024" y="15451"/>
                    </a:lnTo>
                    <a:lnTo>
                      <a:pt x="819" y="18520"/>
                    </a:lnTo>
                    <a:lnTo>
                      <a:pt x="513" y="21488"/>
                    </a:lnTo>
                    <a:lnTo>
                      <a:pt x="1" y="24557"/>
                    </a:lnTo>
                    <a:lnTo>
                      <a:pt x="14428" y="24557"/>
                    </a:lnTo>
                    <a:lnTo>
                      <a:pt x="14940" y="25887"/>
                    </a:lnTo>
                    <a:lnTo>
                      <a:pt x="15553" y="27115"/>
                    </a:lnTo>
                    <a:lnTo>
                      <a:pt x="16270" y="28343"/>
                    </a:lnTo>
                    <a:lnTo>
                      <a:pt x="17088" y="29469"/>
                    </a:lnTo>
                    <a:lnTo>
                      <a:pt x="18009" y="30594"/>
                    </a:lnTo>
                    <a:lnTo>
                      <a:pt x="18930" y="31617"/>
                    </a:lnTo>
                    <a:lnTo>
                      <a:pt x="19953" y="32538"/>
                    </a:lnTo>
                    <a:lnTo>
                      <a:pt x="21079" y="33357"/>
                    </a:lnTo>
                    <a:lnTo>
                      <a:pt x="22204" y="34175"/>
                    </a:lnTo>
                    <a:lnTo>
                      <a:pt x="23432" y="34891"/>
                    </a:lnTo>
                    <a:lnTo>
                      <a:pt x="24762" y="35403"/>
                    </a:lnTo>
                    <a:lnTo>
                      <a:pt x="26092" y="35915"/>
                    </a:lnTo>
                    <a:lnTo>
                      <a:pt x="27423" y="36324"/>
                    </a:lnTo>
                    <a:lnTo>
                      <a:pt x="28855" y="36631"/>
                    </a:lnTo>
                    <a:lnTo>
                      <a:pt x="30287" y="36836"/>
                    </a:lnTo>
                    <a:lnTo>
                      <a:pt x="31822" y="36836"/>
                    </a:lnTo>
                    <a:lnTo>
                      <a:pt x="33664" y="36733"/>
                    </a:lnTo>
                    <a:lnTo>
                      <a:pt x="35506" y="36529"/>
                    </a:lnTo>
                    <a:lnTo>
                      <a:pt x="37347" y="36017"/>
                    </a:lnTo>
                    <a:lnTo>
                      <a:pt x="39087" y="35403"/>
                    </a:lnTo>
                    <a:lnTo>
                      <a:pt x="40724" y="34585"/>
                    </a:lnTo>
                    <a:lnTo>
                      <a:pt x="42259" y="33664"/>
                    </a:lnTo>
                    <a:lnTo>
                      <a:pt x="43691" y="32640"/>
                    </a:lnTo>
                    <a:lnTo>
                      <a:pt x="45021" y="31413"/>
                    </a:lnTo>
                    <a:lnTo>
                      <a:pt x="46249" y="30185"/>
                    </a:lnTo>
                    <a:lnTo>
                      <a:pt x="47375" y="28752"/>
                    </a:lnTo>
                    <a:lnTo>
                      <a:pt x="48296" y="27218"/>
                    </a:lnTo>
                    <a:lnTo>
                      <a:pt x="49114" y="25580"/>
                    </a:lnTo>
                    <a:lnTo>
                      <a:pt x="49728" y="23943"/>
                    </a:lnTo>
                    <a:lnTo>
                      <a:pt x="50240" y="22102"/>
                    </a:lnTo>
                    <a:lnTo>
                      <a:pt x="50547" y="20362"/>
                    </a:lnTo>
                    <a:lnTo>
                      <a:pt x="50649" y="18418"/>
                    </a:lnTo>
                    <a:lnTo>
                      <a:pt x="50547" y="16576"/>
                    </a:lnTo>
                    <a:lnTo>
                      <a:pt x="50240" y="14735"/>
                    </a:lnTo>
                    <a:lnTo>
                      <a:pt x="49728" y="12995"/>
                    </a:lnTo>
                    <a:lnTo>
                      <a:pt x="49114" y="11256"/>
                    </a:lnTo>
                    <a:lnTo>
                      <a:pt x="48296" y="9619"/>
                    </a:lnTo>
                    <a:lnTo>
                      <a:pt x="47375" y="8186"/>
                    </a:lnTo>
                    <a:lnTo>
                      <a:pt x="46249" y="6754"/>
                    </a:lnTo>
                    <a:lnTo>
                      <a:pt x="45021" y="5424"/>
                    </a:lnTo>
                    <a:lnTo>
                      <a:pt x="43691" y="4196"/>
                    </a:lnTo>
                    <a:lnTo>
                      <a:pt x="42259" y="3173"/>
                    </a:lnTo>
                    <a:lnTo>
                      <a:pt x="40724" y="2252"/>
                    </a:lnTo>
                    <a:lnTo>
                      <a:pt x="39087" y="1433"/>
                    </a:lnTo>
                    <a:lnTo>
                      <a:pt x="37347" y="819"/>
                    </a:lnTo>
                    <a:lnTo>
                      <a:pt x="35506" y="410"/>
                    </a:lnTo>
                    <a:lnTo>
                      <a:pt x="33664" y="103"/>
                    </a:lnTo>
                    <a:lnTo>
                      <a:pt x="318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4963650" y="2693775"/>
                <a:ext cx="1465725" cy="1227850"/>
              </a:xfrm>
              <a:custGeom>
                <a:avLst/>
                <a:gdLst/>
                <a:ahLst/>
                <a:cxnLst/>
                <a:rect l="l" t="t" r="r" b="b"/>
                <a:pathLst>
                  <a:path w="58629" h="49114" extrusionOk="0">
                    <a:moveTo>
                      <a:pt x="4809" y="1"/>
                    </a:moveTo>
                    <a:lnTo>
                      <a:pt x="4400" y="1228"/>
                    </a:lnTo>
                    <a:lnTo>
                      <a:pt x="3990" y="2354"/>
                    </a:lnTo>
                    <a:lnTo>
                      <a:pt x="2967" y="4810"/>
                    </a:lnTo>
                    <a:lnTo>
                      <a:pt x="1637" y="7981"/>
                    </a:lnTo>
                    <a:lnTo>
                      <a:pt x="0" y="12279"/>
                    </a:lnTo>
                    <a:lnTo>
                      <a:pt x="12688" y="12279"/>
                    </a:lnTo>
                    <a:lnTo>
                      <a:pt x="23124" y="22818"/>
                    </a:lnTo>
                    <a:lnTo>
                      <a:pt x="22408" y="24660"/>
                    </a:lnTo>
                    <a:lnTo>
                      <a:pt x="21794" y="26604"/>
                    </a:lnTo>
                    <a:lnTo>
                      <a:pt x="21487" y="28650"/>
                    </a:lnTo>
                    <a:lnTo>
                      <a:pt x="21385" y="30696"/>
                    </a:lnTo>
                    <a:lnTo>
                      <a:pt x="21487" y="32640"/>
                    </a:lnTo>
                    <a:lnTo>
                      <a:pt x="21794" y="34380"/>
                    </a:lnTo>
                    <a:lnTo>
                      <a:pt x="22203" y="36222"/>
                    </a:lnTo>
                    <a:lnTo>
                      <a:pt x="22817" y="37859"/>
                    </a:lnTo>
                    <a:lnTo>
                      <a:pt x="23636" y="39496"/>
                    </a:lnTo>
                    <a:lnTo>
                      <a:pt x="24557" y="41031"/>
                    </a:lnTo>
                    <a:lnTo>
                      <a:pt x="25580" y="42463"/>
                    </a:lnTo>
                    <a:lnTo>
                      <a:pt x="26808" y="43691"/>
                    </a:lnTo>
                    <a:lnTo>
                      <a:pt x="28036" y="44919"/>
                    </a:lnTo>
                    <a:lnTo>
                      <a:pt x="29468" y="45942"/>
                    </a:lnTo>
                    <a:lnTo>
                      <a:pt x="31003" y="46863"/>
                    </a:lnTo>
                    <a:lnTo>
                      <a:pt x="32640" y="47681"/>
                    </a:lnTo>
                    <a:lnTo>
                      <a:pt x="34277" y="48295"/>
                    </a:lnTo>
                    <a:lnTo>
                      <a:pt x="36119" y="48807"/>
                    </a:lnTo>
                    <a:lnTo>
                      <a:pt x="37961" y="49012"/>
                    </a:lnTo>
                    <a:lnTo>
                      <a:pt x="39802" y="49114"/>
                    </a:lnTo>
                    <a:lnTo>
                      <a:pt x="41644" y="49012"/>
                    </a:lnTo>
                    <a:lnTo>
                      <a:pt x="43486" y="48807"/>
                    </a:lnTo>
                    <a:lnTo>
                      <a:pt x="45327" y="48295"/>
                    </a:lnTo>
                    <a:lnTo>
                      <a:pt x="47067" y="47681"/>
                    </a:lnTo>
                    <a:lnTo>
                      <a:pt x="48704" y="46863"/>
                    </a:lnTo>
                    <a:lnTo>
                      <a:pt x="50239" y="45942"/>
                    </a:lnTo>
                    <a:lnTo>
                      <a:pt x="51671" y="44919"/>
                    </a:lnTo>
                    <a:lnTo>
                      <a:pt x="53001" y="43691"/>
                    </a:lnTo>
                    <a:lnTo>
                      <a:pt x="54229" y="42463"/>
                    </a:lnTo>
                    <a:lnTo>
                      <a:pt x="55355" y="41031"/>
                    </a:lnTo>
                    <a:lnTo>
                      <a:pt x="56276" y="39496"/>
                    </a:lnTo>
                    <a:lnTo>
                      <a:pt x="57094" y="37859"/>
                    </a:lnTo>
                    <a:lnTo>
                      <a:pt x="57708" y="36222"/>
                    </a:lnTo>
                    <a:lnTo>
                      <a:pt x="58220" y="34380"/>
                    </a:lnTo>
                    <a:lnTo>
                      <a:pt x="58527" y="32640"/>
                    </a:lnTo>
                    <a:lnTo>
                      <a:pt x="58629" y="30696"/>
                    </a:lnTo>
                    <a:lnTo>
                      <a:pt x="58527" y="28855"/>
                    </a:lnTo>
                    <a:lnTo>
                      <a:pt x="58220" y="27013"/>
                    </a:lnTo>
                    <a:lnTo>
                      <a:pt x="57708" y="25273"/>
                    </a:lnTo>
                    <a:lnTo>
                      <a:pt x="57094" y="23534"/>
                    </a:lnTo>
                    <a:lnTo>
                      <a:pt x="56276" y="21897"/>
                    </a:lnTo>
                    <a:lnTo>
                      <a:pt x="55355" y="20464"/>
                    </a:lnTo>
                    <a:lnTo>
                      <a:pt x="54229" y="19032"/>
                    </a:lnTo>
                    <a:lnTo>
                      <a:pt x="53001" y="17702"/>
                    </a:lnTo>
                    <a:lnTo>
                      <a:pt x="51671" y="16474"/>
                    </a:lnTo>
                    <a:lnTo>
                      <a:pt x="50239" y="15451"/>
                    </a:lnTo>
                    <a:lnTo>
                      <a:pt x="48704" y="14530"/>
                    </a:lnTo>
                    <a:lnTo>
                      <a:pt x="47067" y="13711"/>
                    </a:lnTo>
                    <a:lnTo>
                      <a:pt x="45327" y="13097"/>
                    </a:lnTo>
                    <a:lnTo>
                      <a:pt x="43486" y="12688"/>
                    </a:lnTo>
                    <a:lnTo>
                      <a:pt x="41644" y="12381"/>
                    </a:lnTo>
                    <a:lnTo>
                      <a:pt x="39802" y="12279"/>
                    </a:lnTo>
                    <a:lnTo>
                      <a:pt x="37654" y="12381"/>
                    </a:lnTo>
                    <a:lnTo>
                      <a:pt x="35709" y="12790"/>
                    </a:lnTo>
                    <a:lnTo>
                      <a:pt x="33765" y="13302"/>
                    </a:lnTo>
                    <a:lnTo>
                      <a:pt x="31924" y="14121"/>
                    </a:lnTo>
                    <a:lnTo>
                      <a:pt x="178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" name="23.02.2025_15.58.23_REC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218180" y="-6350"/>
            <a:ext cx="4740910" cy="5149850"/>
          </a:xfrm>
          <a:prstGeom prst="rect">
            <a:avLst/>
          </a:prstGeom>
        </p:spPr>
      </p:pic>
      <p:sp>
        <p:nvSpPr>
          <p:cNvPr id="4" name="Title 3"/>
          <p:cNvSpPr/>
          <p:nvPr>
            <p:ph type="title"/>
          </p:nvPr>
        </p:nvSpPr>
        <p:spPr>
          <a:xfrm>
            <a:off x="1043305" y="2239005"/>
            <a:ext cx="8229600" cy="371400"/>
          </a:xfrm>
        </p:spPr>
        <p:txBody>
          <a:bodyPr>
            <a:normAutofit fontScale="90000"/>
          </a:bodyPr>
          <a:p>
            <a:pPr algn="l"/>
            <a:r>
              <a:rPr lang="en-US" altLang="en-GB">
                <a:sym typeface="+mn-ea"/>
              </a:rPr>
              <a:t>Week 01</a:t>
            </a:r>
            <a:br>
              <a:rPr lang="en-US" altLang="en-GB">
                <a:sym typeface="+mn-ea"/>
              </a:rPr>
            </a:br>
            <a:r>
              <a:rPr lang="en-US" altLang="en-GB">
                <a:sym typeface="+mn-ea"/>
              </a:rPr>
              <a:t>Face Detection</a:t>
            </a:r>
            <a:br>
              <a:rPr lang="en-US" altLang="en-GB">
                <a:sym typeface="+mn-ea"/>
              </a:rPr>
            </a:br>
            <a:r>
              <a:rPr lang="en-US" altLang="en-GB">
                <a:sym typeface="+mn-ea"/>
              </a:rPr>
              <a:t>Using OpenCV</a:t>
            </a:r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Pointing Issues: </a:t>
            </a:r>
            <a:endParaRPr lang="en-US" sz="2100" b="1">
              <a:solidFill>
                <a:srgbClr val="000000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2" name="Google Shape;412;p1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7" name="Google Shape;417;p18"/>
          <p:cNvSpPr/>
          <p:nvPr/>
        </p:nvSpPr>
        <p:spPr>
          <a:xfrm>
            <a:off x="1873885" y="141257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Our day to day laptops were stuggling to keep up</a:t>
              </a:r>
              <a:endPara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System</a:t>
              </a:r>
              <a:endParaRPr lang="en-US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Limited Knowledge in Python</a:t>
              </a:r>
              <a:endPara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Knowledge</a:t>
              </a:r>
              <a:endParaRPr lang="en-US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99426" cy="331805"/>
            <a:chOff x="4134997" y="2393875"/>
            <a:chExt cx="4399426" cy="331805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Classifiers of OpenCV wasn’t working great</a:t>
              </a:r>
              <a:endParaRPr lang="en-US" alt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Classifiers</a:t>
              </a:r>
              <a:endParaRPr lang="en-US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67"/>
            <a:ext cx="4412143" cy="331809"/>
            <a:chOff x="4122280" y="4400167"/>
            <a:chExt cx="4412143" cy="331809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Resources Were Scatterded</a:t>
              </a:r>
              <a:endPara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Learning</a:t>
              </a:r>
              <a:endParaRPr lang="en-US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53" name="Google Shape;453;p19"/>
          <p:cNvGrpSpPr/>
          <p:nvPr/>
        </p:nvGrpSpPr>
        <p:grpSpPr>
          <a:xfrm>
            <a:off x="507486" y="1759656"/>
            <a:ext cx="939063" cy="912750"/>
            <a:chOff x="6452356" y="2349928"/>
            <a:chExt cx="939063" cy="912750"/>
          </a:xfrm>
        </p:grpSpPr>
        <p:sp>
          <p:nvSpPr>
            <p:cNvPr id="454" name="Google Shape;454;p19"/>
            <p:cNvSpPr/>
            <p:nvPr/>
          </p:nvSpPr>
          <p:spPr>
            <a:xfrm>
              <a:off x="6452356" y="2349928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16895" y="2372169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7181435" y="2372169"/>
              <a:ext cx="209984" cy="209956"/>
            </a:xfrm>
            <a:custGeom>
              <a:avLst/>
              <a:gdLst/>
              <a:ahLst/>
              <a:cxnLst/>
              <a:rect l="l" t="t" r="r" b="b"/>
              <a:pathLst>
                <a:path w="16450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6452369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6816895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7181435" y="2712362"/>
              <a:ext cx="209984" cy="210135"/>
            </a:xfrm>
            <a:custGeom>
              <a:avLst/>
              <a:gdLst/>
              <a:ahLst/>
              <a:cxnLst/>
              <a:rect l="l" t="t" r="r" b="b"/>
              <a:pathLst>
                <a:path w="16450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452369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6816895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7181435" y="3052734"/>
              <a:ext cx="209984" cy="209943"/>
            </a:xfrm>
            <a:custGeom>
              <a:avLst/>
              <a:gdLst/>
              <a:ahLst/>
              <a:cxnLst/>
              <a:rect l="l" t="t" r="r" b="b"/>
              <a:pathLst>
                <a:path w="16450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6662336" y="2464438"/>
              <a:ext cx="154584" cy="19437"/>
            </a:xfrm>
            <a:custGeom>
              <a:avLst/>
              <a:gdLst/>
              <a:ahLst/>
              <a:cxnLst/>
              <a:rect l="l" t="t" r="r" b="b"/>
              <a:pathLst>
                <a:path w="12110" h="1523" extrusionOk="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026863" y="2464438"/>
              <a:ext cx="154597" cy="19437"/>
            </a:xfrm>
            <a:custGeom>
              <a:avLst/>
              <a:gdLst/>
              <a:ahLst/>
              <a:cxnLst/>
              <a:rect l="l" t="t" r="r" b="b"/>
              <a:pathLst>
                <a:path w="12111" h="1523" extrusionOk="0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662336" y="2807708"/>
              <a:ext cx="154584" cy="19450"/>
            </a:xfrm>
            <a:custGeom>
              <a:avLst/>
              <a:gdLst/>
              <a:ahLst/>
              <a:cxnLst/>
              <a:rect l="l" t="t" r="r" b="b"/>
              <a:pathLst>
                <a:path w="12110" h="1524" extrusionOk="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6547537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6547537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7276603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6916620" y="2582133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6916620" y="2922505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276603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026863" y="2807708"/>
              <a:ext cx="154597" cy="19450"/>
            </a:xfrm>
            <a:custGeom>
              <a:avLst/>
              <a:gdLst/>
              <a:ahLst/>
              <a:cxnLst/>
              <a:rect l="l" t="t" r="r" b="b"/>
              <a:pathLst>
                <a:path w="12111" h="1524" extrusionOk="0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6662336" y="3147901"/>
              <a:ext cx="154584" cy="19629"/>
            </a:xfrm>
            <a:custGeom>
              <a:avLst/>
              <a:gdLst/>
              <a:ahLst/>
              <a:cxnLst/>
              <a:rect l="l" t="t" r="r" b="b"/>
              <a:pathLst>
                <a:path w="12110" h="1538" extrusionOk="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026863" y="3147901"/>
              <a:ext cx="154597" cy="19629"/>
            </a:xfrm>
            <a:custGeom>
              <a:avLst/>
              <a:gdLst/>
              <a:ahLst/>
              <a:cxnLst/>
              <a:rect l="l" t="t" r="r" b="b"/>
              <a:pathLst>
                <a:path w="12111" h="1538" extrusionOk="0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Title 0"/>
          <p:cNvSpPr/>
          <p:nvPr>
            <p:ph type="title"/>
          </p:nvPr>
        </p:nvSpPr>
        <p:spPr>
          <a:xfrm>
            <a:off x="1699895" y="1984370"/>
            <a:ext cx="8229600" cy="371400"/>
          </a:xfrm>
        </p:spPr>
        <p:txBody>
          <a:bodyPr>
            <a:normAutofit fontScale="90000"/>
          </a:bodyPr>
          <a:p>
            <a:pPr algn="l"/>
            <a:r>
              <a:rPr lang="en-US" altLang="en-GB"/>
              <a:t>Week 02</a:t>
            </a:r>
            <a:br>
              <a:rPr lang="en-US" altLang="en-GB"/>
            </a:br>
            <a:r>
              <a:rPr lang="en-US" altLang="en-GB"/>
              <a:t>Face</a:t>
            </a:r>
            <a:br>
              <a:rPr lang="en-US" altLang="en-GB"/>
            </a:br>
            <a:r>
              <a:rPr lang="en-US" altLang="en-GB"/>
              <a:t>Recognisation</a:t>
            </a:r>
            <a:endParaRPr lang="en-US" altLang="en-GB"/>
          </a:p>
        </p:txBody>
      </p:sp>
      <p:pic>
        <p:nvPicPr>
          <p:cNvPr id="4" name="23.02.2025_16.03.17_REC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682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924300" y="119380"/>
            <a:ext cx="4834890" cy="4946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Pointing Issues: </a:t>
            </a:r>
            <a:endParaRPr lang="en-US" sz="2100" b="1">
              <a:solidFill>
                <a:srgbClr val="000000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2" name="Google Shape;412;p1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40060" y="3397024"/>
            <a:ext cx="4394363" cy="346406"/>
            <a:chOff x="4140060" y="3397024"/>
            <a:chExt cx="4394363" cy="346406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We went on a different path from deep learning</a:t>
              </a:r>
              <a:endParaRPr lang="en-US"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40060" y="3411630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Deep Learning</a:t>
              </a:r>
              <a:endParaRPr lang="en-US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99426" cy="331805"/>
            <a:chOff x="4134997" y="2393875"/>
            <a:chExt cx="4399426" cy="331805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python, opencv, dlib, numpy</a:t>
              </a:r>
              <a:endParaRPr lang="en-US" alt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Enviroment</a:t>
              </a:r>
              <a:endParaRPr lang="en-US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</p:grpSp>
      <p:sp>
        <p:nvSpPr>
          <p:cNvPr id="444" name="Google Shape;444;p18"/>
          <p:cNvSpPr txBox="1"/>
          <p:nvPr/>
        </p:nvSpPr>
        <p:spPr>
          <a:xfrm>
            <a:off x="4122420" y="4399915"/>
            <a:ext cx="1782445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Learning</a:t>
            </a:r>
            <a:endParaRPr lang="en-US" sz="1800"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3"/>
          <p:cNvSpPr/>
          <p:nvPr/>
        </p:nvSpPr>
        <p:spPr>
          <a:xfrm>
            <a:off x="6273535" y="1419095"/>
            <a:ext cx="807900" cy="8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1" name="Google Shape;741;p23"/>
          <p:cNvSpPr/>
          <p:nvPr/>
        </p:nvSpPr>
        <p:spPr>
          <a:xfrm>
            <a:off x="6273535" y="2556408"/>
            <a:ext cx="807900" cy="8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2" name="Google Shape;742;p23"/>
          <p:cNvSpPr/>
          <p:nvPr/>
        </p:nvSpPr>
        <p:spPr>
          <a:xfrm>
            <a:off x="6273535" y="3693733"/>
            <a:ext cx="807900" cy="80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3" name="Google Shape;743;p2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Infographics</a:t>
            </a:r>
            <a:endParaRPr lang="en-GB"/>
          </a:p>
        </p:txBody>
      </p:sp>
      <p:sp>
        <p:nvSpPr>
          <p:cNvPr id="744" name="Google Shape;744;p23"/>
          <p:cNvSpPr/>
          <p:nvPr/>
        </p:nvSpPr>
        <p:spPr>
          <a:xfrm>
            <a:off x="1835773" y="1131570"/>
            <a:ext cx="3657600" cy="3657600"/>
          </a:xfrm>
          <a:prstGeom prst="ellipse">
            <a:avLst/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5" name="Google Shape;745;p23"/>
          <p:cNvSpPr/>
          <p:nvPr/>
        </p:nvSpPr>
        <p:spPr>
          <a:xfrm>
            <a:off x="2297698" y="2055570"/>
            <a:ext cx="2733900" cy="27339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6" name="Google Shape;746;p23"/>
          <p:cNvSpPr txBox="1"/>
          <p:nvPr/>
        </p:nvSpPr>
        <p:spPr>
          <a:xfrm>
            <a:off x="2988448" y="1397370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Artificial intelligence</a:t>
            </a:r>
            <a:endParaRPr sz="1800" b="1">
              <a:solidFill>
                <a:schemeClr val="dk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747" name="Google Shape;747;p23"/>
          <p:cNvSpPr txBox="1"/>
          <p:nvPr/>
        </p:nvSpPr>
        <p:spPr>
          <a:xfrm>
            <a:off x="2988448" y="2531558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Machine learning</a:t>
            </a:r>
            <a:endParaRPr sz="1800" b="1">
              <a:solidFill>
                <a:schemeClr val="dk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748" name="Google Shape;748;p23"/>
          <p:cNvSpPr/>
          <p:nvPr/>
        </p:nvSpPr>
        <p:spPr>
          <a:xfrm>
            <a:off x="2883533" y="3227220"/>
            <a:ext cx="1562100" cy="15621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9" name="Google Shape;749;p23"/>
          <p:cNvSpPr txBox="1"/>
          <p:nvPr/>
        </p:nvSpPr>
        <p:spPr>
          <a:xfrm>
            <a:off x="2988448" y="3672008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Deep</a:t>
            </a:r>
            <a:r>
              <a:rPr lang="en-GB"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 learning</a:t>
            </a:r>
            <a:endParaRPr sz="1800" b="1">
              <a:solidFill>
                <a:schemeClr val="dk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grpSp>
        <p:nvGrpSpPr>
          <p:cNvPr id="750" name="Google Shape;750;p23"/>
          <p:cNvGrpSpPr/>
          <p:nvPr/>
        </p:nvGrpSpPr>
        <p:grpSpPr>
          <a:xfrm>
            <a:off x="6441505" y="1587046"/>
            <a:ext cx="472011" cy="472011"/>
            <a:chOff x="1190625" y="238125"/>
            <a:chExt cx="5238750" cy="5238750"/>
          </a:xfrm>
        </p:grpSpPr>
        <p:sp>
          <p:nvSpPr>
            <p:cNvPr id="751" name="Google Shape;751;p23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58" name="Google Shape;758;p23"/>
          <p:cNvGrpSpPr/>
          <p:nvPr/>
        </p:nvGrpSpPr>
        <p:grpSpPr>
          <a:xfrm>
            <a:off x="6441444" y="2724302"/>
            <a:ext cx="472142" cy="472112"/>
            <a:chOff x="-44512325" y="3176075"/>
            <a:chExt cx="300900" cy="300900"/>
          </a:xfrm>
        </p:grpSpPr>
        <p:sp>
          <p:nvSpPr>
            <p:cNvPr id="759" name="Google Shape;759;p23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6441376" y="3861677"/>
            <a:ext cx="472143" cy="459719"/>
            <a:chOff x="3204349" y="4054012"/>
            <a:chExt cx="370978" cy="361187"/>
          </a:xfrm>
        </p:grpSpPr>
        <p:sp>
          <p:nvSpPr>
            <p:cNvPr id="763" name="Google Shape;763;p23"/>
            <p:cNvSpPr/>
            <p:nvPr/>
          </p:nvSpPr>
          <p:spPr>
            <a:xfrm>
              <a:off x="3204349" y="4054012"/>
              <a:ext cx="118239" cy="279645"/>
            </a:xfrm>
            <a:custGeom>
              <a:avLst/>
              <a:gdLst/>
              <a:ahLst/>
              <a:cxnLst/>
              <a:rect l="l" t="t" r="r" b="b"/>
              <a:pathLst>
                <a:path w="3454" h="8169" extrusionOk="0">
                  <a:moveTo>
                    <a:pt x="2359" y="1948"/>
                  </a:moveTo>
                  <a:cubicBezTo>
                    <a:pt x="2523" y="1948"/>
                    <a:pt x="2689" y="1996"/>
                    <a:pt x="2835" y="2096"/>
                  </a:cubicBezTo>
                  <a:cubicBezTo>
                    <a:pt x="2978" y="2191"/>
                    <a:pt x="3001" y="2382"/>
                    <a:pt x="2906" y="2525"/>
                  </a:cubicBezTo>
                  <a:cubicBezTo>
                    <a:pt x="2845" y="2617"/>
                    <a:pt x="2743" y="2670"/>
                    <a:pt x="2641" y="2670"/>
                  </a:cubicBezTo>
                  <a:cubicBezTo>
                    <a:pt x="2585" y="2670"/>
                    <a:pt x="2528" y="2654"/>
                    <a:pt x="2477" y="2620"/>
                  </a:cubicBezTo>
                  <a:cubicBezTo>
                    <a:pt x="2430" y="2572"/>
                    <a:pt x="2358" y="2572"/>
                    <a:pt x="2311" y="2572"/>
                  </a:cubicBezTo>
                  <a:cubicBezTo>
                    <a:pt x="2263" y="2572"/>
                    <a:pt x="2192" y="2620"/>
                    <a:pt x="2168" y="2668"/>
                  </a:cubicBezTo>
                  <a:cubicBezTo>
                    <a:pt x="2120" y="2739"/>
                    <a:pt x="2025" y="2787"/>
                    <a:pt x="1906" y="2787"/>
                  </a:cubicBezTo>
                  <a:cubicBezTo>
                    <a:pt x="1858" y="2787"/>
                    <a:pt x="1787" y="2787"/>
                    <a:pt x="1739" y="2739"/>
                  </a:cubicBezTo>
                  <a:cubicBezTo>
                    <a:pt x="1596" y="2644"/>
                    <a:pt x="1549" y="2453"/>
                    <a:pt x="1668" y="2311"/>
                  </a:cubicBezTo>
                  <a:cubicBezTo>
                    <a:pt x="1830" y="2075"/>
                    <a:pt x="2092" y="1948"/>
                    <a:pt x="2359" y="1948"/>
                  </a:cubicBezTo>
                  <a:close/>
                  <a:moveTo>
                    <a:pt x="1781" y="3570"/>
                  </a:moveTo>
                  <a:cubicBezTo>
                    <a:pt x="1929" y="3570"/>
                    <a:pt x="2051" y="3682"/>
                    <a:pt x="2073" y="3835"/>
                  </a:cubicBezTo>
                  <a:cubicBezTo>
                    <a:pt x="2073" y="3978"/>
                    <a:pt x="2144" y="4073"/>
                    <a:pt x="2239" y="4168"/>
                  </a:cubicBezTo>
                  <a:cubicBezTo>
                    <a:pt x="2318" y="4227"/>
                    <a:pt x="2412" y="4269"/>
                    <a:pt x="2510" y="4269"/>
                  </a:cubicBezTo>
                  <a:cubicBezTo>
                    <a:pt x="2530" y="4269"/>
                    <a:pt x="2552" y="4268"/>
                    <a:pt x="2573" y="4263"/>
                  </a:cubicBezTo>
                  <a:cubicBezTo>
                    <a:pt x="2588" y="4262"/>
                    <a:pt x="2602" y="4261"/>
                    <a:pt x="2616" y="4261"/>
                  </a:cubicBezTo>
                  <a:cubicBezTo>
                    <a:pt x="2982" y="4261"/>
                    <a:pt x="3034" y="4837"/>
                    <a:pt x="2644" y="4882"/>
                  </a:cubicBezTo>
                  <a:lnTo>
                    <a:pt x="2525" y="4882"/>
                  </a:lnTo>
                  <a:cubicBezTo>
                    <a:pt x="1977" y="4882"/>
                    <a:pt x="1501" y="4454"/>
                    <a:pt x="1453" y="3906"/>
                  </a:cubicBezTo>
                  <a:cubicBezTo>
                    <a:pt x="1430" y="3739"/>
                    <a:pt x="1549" y="3573"/>
                    <a:pt x="1739" y="3573"/>
                  </a:cubicBezTo>
                  <a:cubicBezTo>
                    <a:pt x="1753" y="3571"/>
                    <a:pt x="1768" y="3570"/>
                    <a:pt x="1781" y="3570"/>
                  </a:cubicBezTo>
                  <a:close/>
                  <a:moveTo>
                    <a:pt x="1739" y="5317"/>
                  </a:moveTo>
                  <a:cubicBezTo>
                    <a:pt x="1894" y="5317"/>
                    <a:pt x="2049" y="5418"/>
                    <a:pt x="2049" y="5621"/>
                  </a:cubicBezTo>
                  <a:cubicBezTo>
                    <a:pt x="2049" y="5740"/>
                    <a:pt x="2144" y="5835"/>
                    <a:pt x="2263" y="5859"/>
                  </a:cubicBezTo>
                  <a:cubicBezTo>
                    <a:pt x="2668" y="5859"/>
                    <a:pt x="2668" y="6478"/>
                    <a:pt x="2263" y="6478"/>
                  </a:cubicBezTo>
                  <a:cubicBezTo>
                    <a:pt x="1787" y="6454"/>
                    <a:pt x="1430" y="6097"/>
                    <a:pt x="1430" y="5621"/>
                  </a:cubicBezTo>
                  <a:cubicBezTo>
                    <a:pt x="1430" y="5418"/>
                    <a:pt x="1584" y="5317"/>
                    <a:pt x="1739" y="5317"/>
                  </a:cubicBezTo>
                  <a:close/>
                  <a:moveTo>
                    <a:pt x="2811" y="1"/>
                  </a:moveTo>
                  <a:cubicBezTo>
                    <a:pt x="2335" y="24"/>
                    <a:pt x="1930" y="310"/>
                    <a:pt x="1739" y="715"/>
                  </a:cubicBezTo>
                  <a:cubicBezTo>
                    <a:pt x="1572" y="786"/>
                    <a:pt x="1406" y="858"/>
                    <a:pt x="1287" y="1001"/>
                  </a:cubicBezTo>
                  <a:cubicBezTo>
                    <a:pt x="1096" y="1191"/>
                    <a:pt x="977" y="1477"/>
                    <a:pt x="1001" y="1787"/>
                  </a:cubicBezTo>
                  <a:cubicBezTo>
                    <a:pt x="620" y="2025"/>
                    <a:pt x="406" y="2430"/>
                    <a:pt x="406" y="2882"/>
                  </a:cubicBezTo>
                  <a:cubicBezTo>
                    <a:pt x="406" y="3001"/>
                    <a:pt x="429" y="3120"/>
                    <a:pt x="453" y="3239"/>
                  </a:cubicBezTo>
                  <a:cubicBezTo>
                    <a:pt x="239" y="3477"/>
                    <a:pt x="96" y="3787"/>
                    <a:pt x="96" y="4097"/>
                  </a:cubicBezTo>
                  <a:cubicBezTo>
                    <a:pt x="120" y="4335"/>
                    <a:pt x="167" y="4549"/>
                    <a:pt x="286" y="4763"/>
                  </a:cubicBezTo>
                  <a:cubicBezTo>
                    <a:pt x="1" y="5216"/>
                    <a:pt x="72" y="5787"/>
                    <a:pt x="429" y="6192"/>
                  </a:cubicBezTo>
                  <a:lnTo>
                    <a:pt x="429" y="6288"/>
                  </a:lnTo>
                  <a:cubicBezTo>
                    <a:pt x="429" y="6621"/>
                    <a:pt x="572" y="6954"/>
                    <a:pt x="787" y="7192"/>
                  </a:cubicBezTo>
                  <a:cubicBezTo>
                    <a:pt x="1001" y="7407"/>
                    <a:pt x="1287" y="7550"/>
                    <a:pt x="1596" y="7573"/>
                  </a:cubicBezTo>
                  <a:cubicBezTo>
                    <a:pt x="1858" y="7955"/>
                    <a:pt x="2287" y="8169"/>
                    <a:pt x="2739" y="8169"/>
                  </a:cubicBezTo>
                  <a:cubicBezTo>
                    <a:pt x="3001" y="8169"/>
                    <a:pt x="3239" y="8074"/>
                    <a:pt x="3454" y="7931"/>
                  </a:cubicBezTo>
                  <a:lnTo>
                    <a:pt x="3454" y="191"/>
                  </a:lnTo>
                  <a:cubicBezTo>
                    <a:pt x="3287" y="72"/>
                    <a:pt x="3049" y="1"/>
                    <a:pt x="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3451371" y="4303464"/>
              <a:ext cx="41627" cy="35568"/>
            </a:xfrm>
            <a:custGeom>
              <a:avLst/>
              <a:gdLst/>
              <a:ahLst/>
              <a:cxnLst/>
              <a:rect l="l" t="t" r="r" b="b"/>
              <a:pathLst>
                <a:path w="1216" h="1039" extrusionOk="0">
                  <a:moveTo>
                    <a:pt x="691" y="1"/>
                  </a:moveTo>
                  <a:cubicBezTo>
                    <a:pt x="239" y="1"/>
                    <a:pt x="0" y="572"/>
                    <a:pt x="334" y="882"/>
                  </a:cubicBezTo>
                  <a:cubicBezTo>
                    <a:pt x="434" y="990"/>
                    <a:pt x="562" y="1038"/>
                    <a:pt x="690" y="1038"/>
                  </a:cubicBezTo>
                  <a:cubicBezTo>
                    <a:pt x="954" y="1038"/>
                    <a:pt x="1215" y="830"/>
                    <a:pt x="1215" y="525"/>
                  </a:cubicBezTo>
                  <a:cubicBezTo>
                    <a:pt x="1215" y="239"/>
                    <a:pt x="977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3381263" y="4227639"/>
              <a:ext cx="194064" cy="187560"/>
            </a:xfrm>
            <a:custGeom>
              <a:avLst/>
              <a:gdLst/>
              <a:ahLst/>
              <a:cxnLst/>
              <a:rect l="l" t="t" r="r" b="b"/>
              <a:pathLst>
                <a:path w="5669" h="5479" extrusionOk="0">
                  <a:moveTo>
                    <a:pt x="2725" y="1561"/>
                  </a:moveTo>
                  <a:cubicBezTo>
                    <a:pt x="3327" y="1561"/>
                    <a:pt x="3906" y="2030"/>
                    <a:pt x="3906" y="2740"/>
                  </a:cubicBezTo>
                  <a:cubicBezTo>
                    <a:pt x="3906" y="3383"/>
                    <a:pt x="3382" y="3907"/>
                    <a:pt x="2739" y="3907"/>
                  </a:cubicBezTo>
                  <a:cubicBezTo>
                    <a:pt x="1691" y="3907"/>
                    <a:pt x="1167" y="2644"/>
                    <a:pt x="1906" y="1906"/>
                  </a:cubicBezTo>
                  <a:cubicBezTo>
                    <a:pt x="2144" y="1668"/>
                    <a:pt x="2437" y="1561"/>
                    <a:pt x="2725" y="1561"/>
                  </a:cubicBezTo>
                  <a:close/>
                  <a:moveTo>
                    <a:pt x="2739" y="1"/>
                  </a:moveTo>
                  <a:cubicBezTo>
                    <a:pt x="2596" y="1"/>
                    <a:pt x="2477" y="49"/>
                    <a:pt x="2406" y="144"/>
                  </a:cubicBezTo>
                  <a:cubicBezTo>
                    <a:pt x="2310" y="215"/>
                    <a:pt x="2263" y="358"/>
                    <a:pt x="2263" y="477"/>
                  </a:cubicBezTo>
                  <a:lnTo>
                    <a:pt x="2263" y="739"/>
                  </a:lnTo>
                  <a:cubicBezTo>
                    <a:pt x="2048" y="787"/>
                    <a:pt x="1834" y="858"/>
                    <a:pt x="1667" y="977"/>
                  </a:cubicBezTo>
                  <a:lnTo>
                    <a:pt x="1477" y="811"/>
                  </a:lnTo>
                  <a:cubicBezTo>
                    <a:pt x="1382" y="715"/>
                    <a:pt x="1257" y="668"/>
                    <a:pt x="1132" y="668"/>
                  </a:cubicBezTo>
                  <a:cubicBezTo>
                    <a:pt x="1007" y="668"/>
                    <a:pt x="882" y="715"/>
                    <a:pt x="786" y="811"/>
                  </a:cubicBezTo>
                  <a:cubicBezTo>
                    <a:pt x="596" y="1001"/>
                    <a:pt x="596" y="1287"/>
                    <a:pt x="786" y="1477"/>
                  </a:cubicBezTo>
                  <a:lnTo>
                    <a:pt x="977" y="1668"/>
                  </a:lnTo>
                  <a:cubicBezTo>
                    <a:pt x="858" y="1859"/>
                    <a:pt x="786" y="2049"/>
                    <a:pt x="739" y="2263"/>
                  </a:cubicBezTo>
                  <a:lnTo>
                    <a:pt x="477" y="2263"/>
                  </a:lnTo>
                  <a:cubicBezTo>
                    <a:pt x="215" y="2263"/>
                    <a:pt x="0" y="2478"/>
                    <a:pt x="0" y="2740"/>
                  </a:cubicBezTo>
                  <a:cubicBezTo>
                    <a:pt x="0" y="2883"/>
                    <a:pt x="48" y="3002"/>
                    <a:pt x="143" y="3097"/>
                  </a:cubicBezTo>
                  <a:cubicBezTo>
                    <a:pt x="215" y="3168"/>
                    <a:pt x="358" y="3240"/>
                    <a:pt x="477" y="3240"/>
                  </a:cubicBezTo>
                  <a:lnTo>
                    <a:pt x="739" y="3240"/>
                  </a:lnTo>
                  <a:cubicBezTo>
                    <a:pt x="786" y="3430"/>
                    <a:pt x="858" y="3645"/>
                    <a:pt x="977" y="3835"/>
                  </a:cubicBezTo>
                  <a:lnTo>
                    <a:pt x="810" y="4002"/>
                  </a:lnTo>
                  <a:cubicBezTo>
                    <a:pt x="620" y="4192"/>
                    <a:pt x="620" y="4478"/>
                    <a:pt x="810" y="4669"/>
                  </a:cubicBezTo>
                  <a:cubicBezTo>
                    <a:pt x="905" y="4764"/>
                    <a:pt x="1024" y="4811"/>
                    <a:pt x="1167" y="4811"/>
                  </a:cubicBezTo>
                  <a:cubicBezTo>
                    <a:pt x="1286" y="4811"/>
                    <a:pt x="1405" y="4764"/>
                    <a:pt x="1501" y="4669"/>
                  </a:cubicBezTo>
                  <a:lnTo>
                    <a:pt x="1667" y="4502"/>
                  </a:lnTo>
                  <a:cubicBezTo>
                    <a:pt x="1858" y="4621"/>
                    <a:pt x="2048" y="4692"/>
                    <a:pt x="2263" y="4740"/>
                  </a:cubicBezTo>
                  <a:lnTo>
                    <a:pt x="2263" y="5002"/>
                  </a:lnTo>
                  <a:cubicBezTo>
                    <a:pt x="2263" y="5264"/>
                    <a:pt x="2477" y="5478"/>
                    <a:pt x="2763" y="5478"/>
                  </a:cubicBezTo>
                  <a:cubicBezTo>
                    <a:pt x="3025" y="5478"/>
                    <a:pt x="3239" y="5264"/>
                    <a:pt x="3239" y="5002"/>
                  </a:cubicBezTo>
                  <a:lnTo>
                    <a:pt x="3239" y="4740"/>
                  </a:lnTo>
                  <a:cubicBezTo>
                    <a:pt x="3454" y="4692"/>
                    <a:pt x="3644" y="4597"/>
                    <a:pt x="3835" y="4502"/>
                  </a:cubicBezTo>
                  <a:lnTo>
                    <a:pt x="4001" y="4669"/>
                  </a:lnTo>
                  <a:cubicBezTo>
                    <a:pt x="4097" y="4764"/>
                    <a:pt x="4222" y="4811"/>
                    <a:pt x="4347" y="4811"/>
                  </a:cubicBezTo>
                  <a:cubicBezTo>
                    <a:pt x="4472" y="4811"/>
                    <a:pt x="4597" y="4764"/>
                    <a:pt x="4692" y="4669"/>
                  </a:cubicBezTo>
                  <a:cubicBezTo>
                    <a:pt x="4882" y="4478"/>
                    <a:pt x="4882" y="4168"/>
                    <a:pt x="4692" y="3978"/>
                  </a:cubicBezTo>
                  <a:lnTo>
                    <a:pt x="4525" y="3811"/>
                  </a:lnTo>
                  <a:cubicBezTo>
                    <a:pt x="4620" y="3621"/>
                    <a:pt x="4716" y="3430"/>
                    <a:pt x="4763" y="3216"/>
                  </a:cubicBezTo>
                  <a:lnTo>
                    <a:pt x="5001" y="3216"/>
                  </a:lnTo>
                  <a:cubicBezTo>
                    <a:pt x="5668" y="3216"/>
                    <a:pt x="5668" y="2240"/>
                    <a:pt x="5001" y="2240"/>
                  </a:cubicBezTo>
                  <a:lnTo>
                    <a:pt x="5001" y="2263"/>
                  </a:lnTo>
                  <a:lnTo>
                    <a:pt x="4763" y="2263"/>
                  </a:lnTo>
                  <a:cubicBezTo>
                    <a:pt x="4692" y="2049"/>
                    <a:pt x="4620" y="1835"/>
                    <a:pt x="4501" y="1668"/>
                  </a:cubicBezTo>
                  <a:lnTo>
                    <a:pt x="4692" y="1477"/>
                  </a:lnTo>
                  <a:cubicBezTo>
                    <a:pt x="5090" y="1133"/>
                    <a:pt x="4745" y="610"/>
                    <a:pt x="4357" y="610"/>
                  </a:cubicBezTo>
                  <a:cubicBezTo>
                    <a:pt x="4235" y="610"/>
                    <a:pt x="4110" y="662"/>
                    <a:pt x="4001" y="787"/>
                  </a:cubicBezTo>
                  <a:lnTo>
                    <a:pt x="3811" y="977"/>
                  </a:lnTo>
                  <a:cubicBezTo>
                    <a:pt x="3644" y="858"/>
                    <a:pt x="3430" y="787"/>
                    <a:pt x="3215" y="739"/>
                  </a:cubicBezTo>
                  <a:lnTo>
                    <a:pt x="3215" y="477"/>
                  </a:lnTo>
                  <a:cubicBezTo>
                    <a:pt x="3215" y="215"/>
                    <a:pt x="3001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343744" y="4054012"/>
              <a:ext cx="114987" cy="278036"/>
            </a:xfrm>
            <a:custGeom>
              <a:avLst/>
              <a:gdLst/>
              <a:ahLst/>
              <a:cxnLst/>
              <a:rect l="l" t="t" r="r" b="b"/>
              <a:pathLst>
                <a:path w="3359" h="8122" extrusionOk="0">
                  <a:moveTo>
                    <a:pt x="1096" y="1948"/>
                  </a:moveTo>
                  <a:cubicBezTo>
                    <a:pt x="1363" y="1948"/>
                    <a:pt x="1625" y="2075"/>
                    <a:pt x="1787" y="2311"/>
                  </a:cubicBezTo>
                  <a:cubicBezTo>
                    <a:pt x="1948" y="2494"/>
                    <a:pt x="1799" y="2788"/>
                    <a:pt x="1553" y="2788"/>
                  </a:cubicBezTo>
                  <a:cubicBezTo>
                    <a:pt x="1544" y="2788"/>
                    <a:pt x="1535" y="2788"/>
                    <a:pt x="1525" y="2787"/>
                  </a:cubicBezTo>
                  <a:cubicBezTo>
                    <a:pt x="1430" y="2787"/>
                    <a:pt x="1335" y="2739"/>
                    <a:pt x="1287" y="2668"/>
                  </a:cubicBezTo>
                  <a:cubicBezTo>
                    <a:pt x="1239" y="2620"/>
                    <a:pt x="1192" y="2572"/>
                    <a:pt x="1144" y="2572"/>
                  </a:cubicBezTo>
                  <a:cubicBezTo>
                    <a:pt x="1123" y="2566"/>
                    <a:pt x="1104" y="2563"/>
                    <a:pt x="1087" y="2563"/>
                  </a:cubicBezTo>
                  <a:cubicBezTo>
                    <a:pt x="1045" y="2563"/>
                    <a:pt x="1011" y="2579"/>
                    <a:pt x="977" y="2596"/>
                  </a:cubicBezTo>
                  <a:cubicBezTo>
                    <a:pt x="916" y="2640"/>
                    <a:pt x="854" y="2659"/>
                    <a:pt x="795" y="2659"/>
                  </a:cubicBezTo>
                  <a:cubicBezTo>
                    <a:pt x="536" y="2659"/>
                    <a:pt x="348" y="2290"/>
                    <a:pt x="620" y="2096"/>
                  </a:cubicBezTo>
                  <a:cubicBezTo>
                    <a:pt x="765" y="1996"/>
                    <a:pt x="931" y="1948"/>
                    <a:pt x="1096" y="1948"/>
                  </a:cubicBezTo>
                  <a:close/>
                  <a:moveTo>
                    <a:pt x="1721" y="3570"/>
                  </a:moveTo>
                  <a:cubicBezTo>
                    <a:pt x="1735" y="3570"/>
                    <a:pt x="1749" y="3571"/>
                    <a:pt x="1763" y="3573"/>
                  </a:cubicBezTo>
                  <a:cubicBezTo>
                    <a:pt x="1930" y="3573"/>
                    <a:pt x="2073" y="3739"/>
                    <a:pt x="2049" y="3906"/>
                  </a:cubicBezTo>
                  <a:cubicBezTo>
                    <a:pt x="1978" y="4454"/>
                    <a:pt x="1525" y="4882"/>
                    <a:pt x="954" y="4882"/>
                  </a:cubicBezTo>
                  <a:lnTo>
                    <a:pt x="858" y="4882"/>
                  </a:lnTo>
                  <a:cubicBezTo>
                    <a:pt x="692" y="4882"/>
                    <a:pt x="549" y="4716"/>
                    <a:pt x="573" y="4549"/>
                  </a:cubicBezTo>
                  <a:cubicBezTo>
                    <a:pt x="573" y="4395"/>
                    <a:pt x="716" y="4261"/>
                    <a:pt x="869" y="4261"/>
                  </a:cubicBezTo>
                  <a:cubicBezTo>
                    <a:pt x="881" y="4261"/>
                    <a:pt x="894" y="4262"/>
                    <a:pt x="906" y="4263"/>
                  </a:cubicBezTo>
                  <a:cubicBezTo>
                    <a:pt x="921" y="4265"/>
                    <a:pt x="936" y="4265"/>
                    <a:pt x="950" y="4265"/>
                  </a:cubicBezTo>
                  <a:cubicBezTo>
                    <a:pt x="1194" y="4265"/>
                    <a:pt x="1407" y="4083"/>
                    <a:pt x="1430" y="3858"/>
                  </a:cubicBezTo>
                  <a:cubicBezTo>
                    <a:pt x="1430" y="3684"/>
                    <a:pt x="1569" y="3570"/>
                    <a:pt x="1721" y="3570"/>
                  </a:cubicBezTo>
                  <a:close/>
                  <a:moveTo>
                    <a:pt x="1192" y="6621"/>
                  </a:moveTo>
                  <a:lnTo>
                    <a:pt x="1192" y="6621"/>
                  </a:lnTo>
                  <a:cubicBezTo>
                    <a:pt x="1182" y="6625"/>
                    <a:pt x="1172" y="6628"/>
                    <a:pt x="1163" y="6632"/>
                  </a:cubicBezTo>
                  <a:lnTo>
                    <a:pt x="1163" y="6632"/>
                  </a:lnTo>
                  <a:cubicBezTo>
                    <a:pt x="1164" y="6636"/>
                    <a:pt x="1166" y="6641"/>
                    <a:pt x="1168" y="6645"/>
                  </a:cubicBezTo>
                  <a:lnTo>
                    <a:pt x="1192" y="6621"/>
                  </a:lnTo>
                  <a:close/>
                  <a:moveTo>
                    <a:pt x="596" y="1"/>
                  </a:moveTo>
                  <a:cubicBezTo>
                    <a:pt x="382" y="1"/>
                    <a:pt x="191" y="48"/>
                    <a:pt x="1" y="143"/>
                  </a:cubicBezTo>
                  <a:lnTo>
                    <a:pt x="1" y="7883"/>
                  </a:lnTo>
                  <a:cubicBezTo>
                    <a:pt x="168" y="8002"/>
                    <a:pt x="358" y="8074"/>
                    <a:pt x="549" y="8121"/>
                  </a:cubicBezTo>
                  <a:cubicBezTo>
                    <a:pt x="477" y="7978"/>
                    <a:pt x="453" y="7812"/>
                    <a:pt x="453" y="7645"/>
                  </a:cubicBezTo>
                  <a:cubicBezTo>
                    <a:pt x="453" y="7202"/>
                    <a:pt x="727" y="6805"/>
                    <a:pt x="1163" y="6632"/>
                  </a:cubicBezTo>
                  <a:lnTo>
                    <a:pt x="1163" y="6632"/>
                  </a:lnTo>
                  <a:cubicBezTo>
                    <a:pt x="1094" y="6470"/>
                    <a:pt x="1049" y="6307"/>
                    <a:pt x="1049" y="6145"/>
                  </a:cubicBezTo>
                  <a:cubicBezTo>
                    <a:pt x="1049" y="5859"/>
                    <a:pt x="1168" y="5573"/>
                    <a:pt x="1358" y="5383"/>
                  </a:cubicBezTo>
                  <a:cubicBezTo>
                    <a:pt x="1565" y="5176"/>
                    <a:pt x="1844" y="5070"/>
                    <a:pt x="2123" y="5070"/>
                  </a:cubicBezTo>
                  <a:cubicBezTo>
                    <a:pt x="2295" y="5070"/>
                    <a:pt x="2466" y="5110"/>
                    <a:pt x="2621" y="5192"/>
                  </a:cubicBezTo>
                  <a:cubicBezTo>
                    <a:pt x="2716" y="4859"/>
                    <a:pt x="2978" y="4597"/>
                    <a:pt x="3287" y="4501"/>
                  </a:cubicBezTo>
                  <a:cubicBezTo>
                    <a:pt x="3335" y="4359"/>
                    <a:pt x="3359" y="4192"/>
                    <a:pt x="3359" y="4049"/>
                  </a:cubicBezTo>
                  <a:cubicBezTo>
                    <a:pt x="3359" y="3716"/>
                    <a:pt x="3240" y="3406"/>
                    <a:pt x="3002" y="3192"/>
                  </a:cubicBezTo>
                  <a:cubicBezTo>
                    <a:pt x="3025" y="3073"/>
                    <a:pt x="3049" y="2954"/>
                    <a:pt x="3049" y="2834"/>
                  </a:cubicBezTo>
                  <a:cubicBezTo>
                    <a:pt x="3049" y="2382"/>
                    <a:pt x="2811" y="1977"/>
                    <a:pt x="2430" y="1739"/>
                  </a:cubicBezTo>
                  <a:cubicBezTo>
                    <a:pt x="2430" y="1429"/>
                    <a:pt x="2311" y="1167"/>
                    <a:pt x="2120" y="953"/>
                  </a:cubicBezTo>
                  <a:cubicBezTo>
                    <a:pt x="1978" y="834"/>
                    <a:pt x="1835" y="739"/>
                    <a:pt x="1668" y="691"/>
                  </a:cubicBezTo>
                  <a:cubicBezTo>
                    <a:pt x="1477" y="286"/>
                    <a:pt x="104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767" name="Google Shape;767;p23"/>
          <p:cNvCxnSpPr>
            <a:stCxn id="746" idx="3"/>
            <a:endCxn id="740" idx="2"/>
          </p:cNvCxnSpPr>
          <p:nvPr/>
        </p:nvCxnSpPr>
        <p:spPr>
          <a:xfrm>
            <a:off x="4340848" y="1635120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23"/>
          <p:cNvCxnSpPr>
            <a:stCxn id="747" idx="3"/>
            <a:endCxn id="741" idx="2"/>
          </p:cNvCxnSpPr>
          <p:nvPr/>
        </p:nvCxnSpPr>
        <p:spPr>
          <a:xfrm>
            <a:off x="4340848" y="2769308"/>
            <a:ext cx="1932600" cy="191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23"/>
          <p:cNvCxnSpPr>
            <a:stCxn id="749" idx="3"/>
            <a:endCxn id="742" idx="2"/>
          </p:cNvCxnSpPr>
          <p:nvPr/>
        </p:nvCxnSpPr>
        <p:spPr>
          <a:xfrm>
            <a:off x="4340848" y="3909758"/>
            <a:ext cx="1932600" cy="187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1"/>
          <p:cNvSpPr txBox="1"/>
          <p:nvPr>
            <p:ph type="title"/>
          </p:nvPr>
        </p:nvSpPr>
        <p:spPr>
          <a:xfrm>
            <a:off x="457200" y="48323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Next 2 Week’s</a:t>
            </a:r>
            <a:br>
              <a:rPr lang="en-US" altLang="en-GB"/>
            </a:br>
            <a:r>
              <a:rPr lang="en-US" altLang="en-GB"/>
              <a:t>Plan:</a:t>
            </a:r>
            <a:endParaRPr lang="en-US" altLang="en-GB"/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648173" y="1278038"/>
            <a:ext cx="2943277" cy="671250"/>
            <a:chOff x="4648173" y="1278038"/>
            <a:chExt cx="2943277" cy="671250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grpSp>
          <p:nvGrpSpPr>
            <p:cNvPr id="608" name="Google Shape;608;p21"/>
            <p:cNvGrpSpPr/>
            <p:nvPr/>
          </p:nvGrpSpPr>
          <p:grpSpPr>
            <a:xfrm>
              <a:off x="4648173" y="1278038"/>
              <a:ext cx="1981204" cy="671250"/>
              <a:chOff x="6053048" y="700371"/>
              <a:chExt cx="1981204" cy="671250"/>
            </a:xfrm>
          </p:grpSpPr>
          <p:sp>
            <p:nvSpPr>
              <p:cNvPr id="609" name="Google Shape;609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Fira Sans Extra Condensed" panose="020B0503050000020004"/>
                    <a:ea typeface="Fira Sans Extra Condensed" panose="020B0503050000020004"/>
                    <a:cs typeface="Fira Sans Extra Condensed" panose="020B0503050000020004"/>
                    <a:sym typeface="Fira Sans Extra Condensed" panose="020B0503050000020004"/>
                  </a:rPr>
                  <a:t>Presentation</a:t>
                </a:r>
                <a:endParaRPr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</p:grpSp>
      <p:grpSp>
        <p:nvGrpSpPr>
          <p:cNvPr id="611" name="Google Shape;611;p21"/>
          <p:cNvGrpSpPr/>
          <p:nvPr/>
        </p:nvGrpSpPr>
        <p:grpSpPr>
          <a:xfrm>
            <a:off x="3251181" y="2203696"/>
            <a:ext cx="2943277" cy="671250"/>
            <a:chOff x="3486123" y="2444463"/>
            <a:chExt cx="2943277" cy="671250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grpSp>
          <p:nvGrpSpPr>
            <p:cNvPr id="613" name="Google Shape;613;p21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14" name="Google Shape;61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endParaRPr>
              </a:p>
            </p:txBody>
          </p:sp>
          <p:sp>
            <p:nvSpPr>
              <p:cNvPr id="615" name="Google Shape;615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Fira Sans Extra Condensed" panose="020B0503050000020004"/>
                    <a:ea typeface="Fira Sans Extra Condensed" panose="020B0503050000020004"/>
                    <a:cs typeface="Fira Sans Extra Condensed" panose="020B0503050000020004"/>
                    <a:sym typeface="Fira Sans Extra Condensed" panose="020B0503050000020004"/>
                  </a:rPr>
                  <a:t>Import Face Encodings in to database</a:t>
                </a:r>
                <a:endParaRPr lang="en-US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</p:grpSp>
      <p:grpSp>
        <p:nvGrpSpPr>
          <p:cNvPr id="616" name="Google Shape;616;p21"/>
          <p:cNvGrpSpPr/>
          <p:nvPr/>
        </p:nvGrpSpPr>
        <p:grpSpPr>
          <a:xfrm>
            <a:off x="1854190" y="3129354"/>
            <a:ext cx="2943277" cy="671250"/>
            <a:chOff x="3486123" y="2444463"/>
            <a:chExt cx="2943277" cy="671250"/>
          </a:xfrm>
        </p:grpSpPr>
        <p:sp>
          <p:nvSpPr>
            <p:cNvPr id="617" name="Google Shape;617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19" name="Google Shape;619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endParaRPr>
              </a:p>
            </p:txBody>
          </p:sp>
          <p:sp>
            <p:nvSpPr>
              <p:cNvPr id="620" name="Google Shape;620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Fira Sans Extra Condensed" panose="020B0503050000020004"/>
                    <a:ea typeface="Fira Sans Extra Condensed" panose="020B0503050000020004"/>
                    <a:cs typeface="Fira Sans Extra Condensed" panose="020B0503050000020004"/>
                    <a:sym typeface="Fira Sans Extra Condensed" panose="020B0503050000020004"/>
                  </a:rPr>
                  <a:t>Figure out structure of the database we need and create database</a:t>
                </a:r>
                <a:endParaRPr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</p:grpSp>
      <p:grpSp>
        <p:nvGrpSpPr>
          <p:cNvPr id="621" name="Google Shape;621;p21"/>
          <p:cNvGrpSpPr/>
          <p:nvPr/>
        </p:nvGrpSpPr>
        <p:grpSpPr>
          <a:xfrm>
            <a:off x="467358" y="4032153"/>
            <a:ext cx="2943277" cy="671250"/>
            <a:chOff x="3486123" y="2444463"/>
            <a:chExt cx="2943277" cy="671250"/>
          </a:xfrm>
        </p:grpSpPr>
        <p:sp>
          <p:nvSpPr>
            <p:cNvPr id="622" name="Google Shape;62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grpSp>
          <p:nvGrpSpPr>
            <p:cNvPr id="623" name="Google Shape;623;p21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24" name="Google Shape;62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endParaRPr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latin typeface="Fira Sans Extra Condensed" panose="020B0503050000020004"/>
                    <a:ea typeface="Fira Sans Extra Condensed" panose="020B0503050000020004"/>
                    <a:cs typeface="Fira Sans Extra Condensed" panose="020B0503050000020004"/>
                    <a:sym typeface="Fira Sans Extra Condensed" panose="020B0503050000020004"/>
                  </a:rPr>
                  <a:t>Find out the efficient way to store Face Encodings</a:t>
                </a:r>
                <a:endParaRPr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</p:grpSp>
      <p:cxnSp>
        <p:nvCxnSpPr>
          <p:cNvPr id="626" name="Google Shape;626;p21"/>
          <p:cNvCxnSpPr>
            <a:stCxn id="622" idx="6"/>
            <a:endCxn id="617" idx="4"/>
          </p:cNvCxnSpPr>
          <p:nvPr/>
        </p:nvCxnSpPr>
        <p:spPr>
          <a:xfrm flipV="1">
            <a:off x="3410585" y="3767455"/>
            <a:ext cx="1084580" cy="60007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1"/>
          <p:cNvCxnSpPr>
            <a:stCxn id="617" idx="6"/>
            <a:endCxn id="612" idx="4"/>
          </p:cNvCxnSpPr>
          <p:nvPr/>
        </p:nvCxnSpPr>
        <p:spPr>
          <a:xfrm rot="10800000" flipH="1">
            <a:off x="4797466" y="2841592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stCxn id="612" idx="6"/>
            <a:endCxn id="607" idx="4"/>
          </p:cNvCxnSpPr>
          <p:nvPr/>
        </p:nvCxnSpPr>
        <p:spPr>
          <a:xfrm rot="10800000" flipH="1">
            <a:off x="6194458" y="1915933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" name="Group 0"/>
          <p:cNvGrpSpPr/>
          <p:nvPr/>
        </p:nvGrpSpPr>
        <p:grpSpPr>
          <a:xfrm>
            <a:off x="3251200" y="101600"/>
            <a:ext cx="2912110" cy="1211580"/>
            <a:chOff x="720" y="1632"/>
            <a:chExt cx="4586" cy="1908"/>
          </a:xfrm>
        </p:grpSpPr>
        <p:grpSp>
          <p:nvGrpSpPr>
            <p:cNvPr id="590" name="Google Shape;590;p21"/>
            <p:cNvGrpSpPr/>
            <p:nvPr/>
          </p:nvGrpSpPr>
          <p:grpSpPr>
            <a:xfrm>
              <a:off x="720" y="1632"/>
              <a:ext cx="4586" cy="1908"/>
              <a:chOff x="457200" y="1036100"/>
              <a:chExt cx="2912362" cy="1211700"/>
            </a:xfrm>
          </p:grpSpPr>
          <p:sp>
            <p:nvSpPr>
              <p:cNvPr id="591" name="Google Shape;591;p21"/>
              <p:cNvSpPr/>
              <p:nvPr/>
            </p:nvSpPr>
            <p:spPr>
              <a:xfrm>
                <a:off x="457200" y="1036100"/>
                <a:ext cx="2628900" cy="1211700"/>
              </a:xfrm>
              <a:prstGeom prst="roundRect">
                <a:avLst>
                  <a:gd name="adj" fmla="val 50000"/>
                </a:avLst>
              </a:pr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2765062" y="1311425"/>
                <a:ext cx="604500" cy="60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endParaRPr>
              </a:p>
            </p:txBody>
          </p:sp>
        </p:grpSp>
        <p:grpSp>
          <p:nvGrpSpPr>
            <p:cNvPr id="632" name="Google Shape;632;p21"/>
            <p:cNvGrpSpPr/>
            <p:nvPr/>
          </p:nvGrpSpPr>
          <p:grpSpPr>
            <a:xfrm>
              <a:off x="4541" y="2299"/>
              <a:ext cx="579" cy="484"/>
              <a:chOff x="4794038" y="3489860"/>
              <a:chExt cx="367726" cy="307374"/>
            </a:xfrm>
          </p:grpSpPr>
          <p:sp>
            <p:nvSpPr>
              <p:cNvPr id="633" name="Google Shape;633;p21"/>
              <p:cNvSpPr/>
              <p:nvPr/>
            </p:nvSpPr>
            <p:spPr>
              <a:xfrm>
                <a:off x="4794038" y="3744242"/>
                <a:ext cx="367726" cy="52992"/>
              </a:xfrm>
              <a:custGeom>
                <a:avLst/>
                <a:gdLst/>
                <a:ahLst/>
                <a:cxnLst/>
                <a:rect l="l" t="t" r="r" b="b"/>
                <a:pathLst>
                  <a:path w="10742" h="1548" extrusionOk="0">
                    <a:moveTo>
                      <a:pt x="191" y="0"/>
                    </a:moveTo>
                    <a:cubicBezTo>
                      <a:pt x="96" y="0"/>
                      <a:pt x="1" y="72"/>
                      <a:pt x="25" y="167"/>
                    </a:cubicBezTo>
                    <a:lnTo>
                      <a:pt x="25" y="857"/>
                    </a:lnTo>
                    <a:cubicBezTo>
                      <a:pt x="1" y="1238"/>
                      <a:pt x="311" y="1548"/>
                      <a:pt x="692" y="1548"/>
                    </a:cubicBezTo>
                    <a:lnTo>
                      <a:pt x="10051" y="1548"/>
                    </a:lnTo>
                    <a:cubicBezTo>
                      <a:pt x="10432" y="1548"/>
                      <a:pt x="10741" y="1238"/>
                      <a:pt x="10741" y="857"/>
                    </a:cubicBezTo>
                    <a:lnTo>
                      <a:pt x="10741" y="167"/>
                    </a:lnTo>
                    <a:cubicBezTo>
                      <a:pt x="10741" y="72"/>
                      <a:pt x="10646" y="0"/>
                      <a:pt x="10551" y="0"/>
                    </a:cubicBezTo>
                    <a:lnTo>
                      <a:pt x="6717" y="0"/>
                    </a:lnTo>
                    <a:lnTo>
                      <a:pt x="6574" y="357"/>
                    </a:lnTo>
                    <a:cubicBezTo>
                      <a:pt x="6526" y="429"/>
                      <a:pt x="6455" y="500"/>
                      <a:pt x="6359" y="500"/>
                    </a:cubicBezTo>
                    <a:lnTo>
                      <a:pt x="4407" y="500"/>
                    </a:lnTo>
                    <a:cubicBezTo>
                      <a:pt x="4311" y="500"/>
                      <a:pt x="4216" y="429"/>
                      <a:pt x="4192" y="357"/>
                    </a:cubicBezTo>
                    <a:lnTo>
                      <a:pt x="40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4929393" y="3629289"/>
                <a:ext cx="97049" cy="27728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810" extrusionOk="0">
                    <a:moveTo>
                      <a:pt x="0" y="0"/>
                    </a:moveTo>
                    <a:lnTo>
                      <a:pt x="0" y="453"/>
                    </a:lnTo>
                    <a:cubicBezTo>
                      <a:pt x="441" y="691"/>
                      <a:pt x="929" y="810"/>
                      <a:pt x="1417" y="810"/>
                    </a:cubicBezTo>
                    <a:cubicBezTo>
                      <a:pt x="1905" y="810"/>
                      <a:pt x="2394" y="691"/>
                      <a:pt x="2834" y="453"/>
                    </a:cubicBezTo>
                    <a:lnTo>
                      <a:pt x="2834" y="0"/>
                    </a:lnTo>
                    <a:lnTo>
                      <a:pt x="1548" y="477"/>
                    </a:lnTo>
                    <a:cubicBezTo>
                      <a:pt x="1524" y="500"/>
                      <a:pt x="1477" y="500"/>
                      <a:pt x="1429" y="500"/>
                    </a:cubicBezTo>
                    <a:cubicBezTo>
                      <a:pt x="1405" y="500"/>
                      <a:pt x="1358" y="500"/>
                      <a:pt x="1334" y="47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5" name="Google Shape;635;p21"/>
              <p:cNvSpPr/>
              <p:nvPr/>
            </p:nvSpPr>
            <p:spPr>
              <a:xfrm>
                <a:off x="4900843" y="3566507"/>
                <a:ext cx="155758" cy="57921"/>
              </a:xfrm>
              <a:custGeom>
                <a:avLst/>
                <a:gdLst/>
                <a:ahLst/>
                <a:cxnLst/>
                <a:rect l="l" t="t" r="r" b="b"/>
                <a:pathLst>
                  <a:path w="4550" h="1692" extrusionOk="0">
                    <a:moveTo>
                      <a:pt x="2287" y="1"/>
                    </a:moveTo>
                    <a:lnTo>
                      <a:pt x="1" y="858"/>
                    </a:lnTo>
                    <a:lnTo>
                      <a:pt x="2287" y="1691"/>
                    </a:lnTo>
                    <a:lnTo>
                      <a:pt x="4549" y="858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4809545" y="3489860"/>
                <a:ext cx="337532" cy="249521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7289" extrusionOk="0">
                    <a:moveTo>
                      <a:pt x="4942" y="1585"/>
                    </a:moveTo>
                    <a:cubicBezTo>
                      <a:pt x="4978" y="1585"/>
                      <a:pt x="5013" y="1597"/>
                      <a:pt x="5049" y="1620"/>
                    </a:cubicBezTo>
                    <a:lnTo>
                      <a:pt x="8240" y="2787"/>
                    </a:lnTo>
                    <a:cubicBezTo>
                      <a:pt x="8359" y="2835"/>
                      <a:pt x="8455" y="2954"/>
                      <a:pt x="8455" y="3073"/>
                    </a:cubicBezTo>
                    <a:cubicBezTo>
                      <a:pt x="8455" y="3216"/>
                      <a:pt x="8359" y="3335"/>
                      <a:pt x="8240" y="3383"/>
                    </a:cubicBezTo>
                    <a:lnTo>
                      <a:pt x="6978" y="3835"/>
                    </a:lnTo>
                    <a:lnTo>
                      <a:pt x="6978" y="4692"/>
                    </a:lnTo>
                    <a:cubicBezTo>
                      <a:pt x="6954" y="4788"/>
                      <a:pt x="6907" y="4883"/>
                      <a:pt x="6835" y="4954"/>
                    </a:cubicBezTo>
                    <a:cubicBezTo>
                      <a:pt x="6252" y="5324"/>
                      <a:pt x="5591" y="5508"/>
                      <a:pt x="4930" y="5508"/>
                    </a:cubicBezTo>
                    <a:cubicBezTo>
                      <a:pt x="4269" y="5508"/>
                      <a:pt x="3608" y="5324"/>
                      <a:pt x="3025" y="4954"/>
                    </a:cubicBezTo>
                    <a:cubicBezTo>
                      <a:pt x="2930" y="4883"/>
                      <a:pt x="2882" y="4788"/>
                      <a:pt x="2882" y="4692"/>
                    </a:cubicBezTo>
                    <a:lnTo>
                      <a:pt x="2882" y="3835"/>
                    </a:lnTo>
                    <a:lnTo>
                      <a:pt x="2572" y="3716"/>
                    </a:lnTo>
                    <a:lnTo>
                      <a:pt x="2572" y="4669"/>
                    </a:lnTo>
                    <a:cubicBezTo>
                      <a:pt x="2549" y="4859"/>
                      <a:pt x="2400" y="4954"/>
                      <a:pt x="2251" y="4954"/>
                    </a:cubicBezTo>
                    <a:cubicBezTo>
                      <a:pt x="2102" y="4954"/>
                      <a:pt x="1953" y="4859"/>
                      <a:pt x="1929" y="4669"/>
                    </a:cubicBezTo>
                    <a:lnTo>
                      <a:pt x="1929" y="3478"/>
                    </a:lnTo>
                    <a:lnTo>
                      <a:pt x="1644" y="3383"/>
                    </a:lnTo>
                    <a:cubicBezTo>
                      <a:pt x="1501" y="3335"/>
                      <a:pt x="1429" y="3216"/>
                      <a:pt x="1429" y="3073"/>
                    </a:cubicBezTo>
                    <a:cubicBezTo>
                      <a:pt x="1429" y="2954"/>
                      <a:pt x="1501" y="2835"/>
                      <a:pt x="1644" y="2787"/>
                    </a:cubicBezTo>
                    <a:lnTo>
                      <a:pt x="4835" y="1620"/>
                    </a:lnTo>
                    <a:cubicBezTo>
                      <a:pt x="4870" y="1597"/>
                      <a:pt x="4906" y="1585"/>
                      <a:pt x="4942" y="1585"/>
                    </a:cubicBezTo>
                    <a:close/>
                    <a:moveTo>
                      <a:pt x="905" y="1"/>
                    </a:moveTo>
                    <a:cubicBezTo>
                      <a:pt x="405" y="1"/>
                      <a:pt x="0" y="406"/>
                      <a:pt x="0" y="930"/>
                    </a:cubicBezTo>
                    <a:lnTo>
                      <a:pt x="0" y="6788"/>
                    </a:lnTo>
                    <a:lnTo>
                      <a:pt x="3596" y="6788"/>
                    </a:lnTo>
                    <a:cubicBezTo>
                      <a:pt x="3858" y="6788"/>
                      <a:pt x="4097" y="6931"/>
                      <a:pt x="4192" y="7169"/>
                    </a:cubicBezTo>
                    <a:lnTo>
                      <a:pt x="4168" y="7169"/>
                    </a:lnTo>
                    <a:lnTo>
                      <a:pt x="4216" y="7288"/>
                    </a:lnTo>
                    <a:lnTo>
                      <a:pt x="5644" y="7288"/>
                    </a:lnTo>
                    <a:lnTo>
                      <a:pt x="5692" y="7169"/>
                    </a:lnTo>
                    <a:cubicBezTo>
                      <a:pt x="5787" y="6931"/>
                      <a:pt x="6002" y="6788"/>
                      <a:pt x="6264" y="6788"/>
                    </a:cubicBezTo>
                    <a:lnTo>
                      <a:pt x="9860" y="6788"/>
                    </a:lnTo>
                    <a:lnTo>
                      <a:pt x="9860" y="930"/>
                    </a:lnTo>
                    <a:cubicBezTo>
                      <a:pt x="9860" y="406"/>
                      <a:pt x="9455" y="1"/>
                      <a:pt x="8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51460" y="2672710"/>
            <a:ext cx="8229600" cy="371400"/>
          </a:xfrm>
        </p:spPr>
        <p:txBody>
          <a:bodyPr>
            <a:noAutofit/>
          </a:bodyPr>
          <a:p>
            <a:r>
              <a:rPr lang="en-US" altLang="en-GB" sz="7200"/>
              <a:t>Thank You!</a:t>
            </a:r>
            <a:endParaRPr lang="en-US" altLang="en-GB" sz="7200"/>
          </a:p>
        </p:txBody>
      </p:sp>
      <p:grpSp>
        <p:nvGrpSpPr>
          <p:cNvPr id="2534" name="Google Shape;2534;p49"/>
          <p:cNvGrpSpPr/>
          <p:nvPr/>
        </p:nvGrpSpPr>
        <p:grpSpPr>
          <a:xfrm>
            <a:off x="6687632" y="1258902"/>
            <a:ext cx="1446116" cy="2863897"/>
            <a:chOff x="6529419" y="1724307"/>
            <a:chExt cx="1480463" cy="2931917"/>
          </a:xfrm>
        </p:grpSpPr>
        <p:grpSp>
          <p:nvGrpSpPr>
            <p:cNvPr id="2535" name="Google Shape;2535;p4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536" name="Google Shape;2536;p4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537" name="Google Shape;2537;p4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38" name="Google Shape;2538;p4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539" name="Google Shape;2539;p4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40" name="Google Shape;2540;p4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541" name="Google Shape;2541;p4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542" name="Google Shape;2542;p4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43" name="Google Shape;2543;p4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2544" name="Google Shape;2544;p4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545" name="Google Shape;2545;p4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46" name="Google Shape;2546;p4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47" name="Google Shape;2547;p4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48" name="Google Shape;2548;p4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2549" name="Google Shape;2549;p4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50" name="Google Shape;2550;p4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551" name="Google Shape;2551;p4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52" name="Google Shape;2552;p4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2553" name="Google Shape;2553;p4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554" name="Google Shape;2554;p4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55" name="Google Shape;2555;p4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56" name="Google Shape;2556;p4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57" name="Google Shape;2557;p4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2558" name="Google Shape;2558;p4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59" name="Google Shape;2559;p4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560" name="Google Shape;2560;p4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61" name="Google Shape;2561;p4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2562" name="Google Shape;2562;p4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563" name="Google Shape;2563;p4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64" name="Google Shape;2564;p4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2565" name="Google Shape;2565;p4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566" name="Google Shape;2566;p4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567" name="Google Shape;2567;p4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68" name="Google Shape;2568;p4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2569" name="Google Shape;2569;p4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570" name="Google Shape;2570;p4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71" name="Google Shape;2571;p4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72" name="Google Shape;2572;p4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73" name="Google Shape;2573;p4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74" name="Google Shape;2574;p4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</Words>
  <Application>WPS Presentation</Application>
  <PresentationFormat/>
  <Paragraphs>91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Arial</vt:lpstr>
      <vt:lpstr>Fira Sans Extra Condensed</vt:lpstr>
      <vt:lpstr>Roboto</vt:lpstr>
      <vt:lpstr>Fira Sans Extra Condensed SemiBold</vt:lpstr>
      <vt:lpstr>Proxima Nova Semibold</vt:lpstr>
      <vt:lpstr>Proxima Nova</vt:lpstr>
      <vt:lpstr>Microsoft YaHei</vt:lpstr>
      <vt:lpstr>Arial Unicode MS</vt:lpstr>
      <vt:lpstr>Machine Learning Infographics by Slidesgo</vt:lpstr>
      <vt:lpstr>Machine Learning Infographics</vt:lpstr>
      <vt:lpstr>Machine Learning Infographics</vt:lpstr>
      <vt:lpstr>Machine Learning Infographics</vt:lpstr>
      <vt:lpstr>Machine Learning Infographics</vt:lpstr>
      <vt:lpstr>Machine Learning Infographics</vt:lpstr>
      <vt:lpstr>PowerPoint 演示文稿</vt:lpstr>
      <vt:lpstr>Machine Learning Infographics</vt:lpstr>
      <vt:lpstr>Machine Learning Infographics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Attenndance System</dc:title>
  <dc:creator/>
  <cp:lastModifiedBy>KharapBang</cp:lastModifiedBy>
  <cp:revision>12</cp:revision>
  <dcterms:created xsi:type="dcterms:W3CDTF">2025-02-23T10:30:37Z</dcterms:created>
  <dcterms:modified xsi:type="dcterms:W3CDTF">2025-02-23T11:03:05Z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B930D4FED29A4E0097150D0B8A9CEBD8_12</vt:lpwstr>
  </property>
  <property fmtid="{D5CDD505-2E9C-101B-9397-08002B2CF9AE}" pid="3" name="KSOProductBuildVer">
    <vt:lpwstr>2057-12.2.0.19821</vt:lpwstr>
  </property>
</Properties>
</file>